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3" r:id="rId1"/>
    <p:sldMasterId id="2147483848" r:id="rId2"/>
  </p:sldMasterIdLst>
  <p:notesMasterIdLst>
    <p:notesMasterId r:id="rId7"/>
  </p:notesMasterIdLst>
  <p:handoutMasterIdLst>
    <p:handoutMasterId r:id="rId8"/>
  </p:handoutMasterIdLst>
  <p:sldIdLst>
    <p:sldId id="599" r:id="rId3"/>
    <p:sldId id="600" r:id="rId4"/>
    <p:sldId id="527" r:id="rId5"/>
    <p:sldId id="602" r:id="rId6"/>
  </p:sldIdLst>
  <p:sldSz cx="12192000" cy="6858000"/>
  <p:notesSz cx="6797675" cy="9872663"/>
  <p:custDataLst>
    <p:tags r:id="rId9"/>
  </p:custDataLst>
  <p:defaultTextStyle>
    <a:defPPr>
      <a:defRPr lang="fr-FR"/>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923" userDrawn="1">
          <p15:clr>
            <a:srgbClr val="A4A3A4"/>
          </p15:clr>
        </p15:guide>
        <p15:guide id="2" pos="3840" userDrawn="1">
          <p15:clr>
            <a:srgbClr val="A4A3A4"/>
          </p15:clr>
        </p15:guide>
        <p15:guide id="3" pos="6601" userDrawn="1">
          <p15:clr>
            <a:srgbClr val="A4A3A4"/>
          </p15:clr>
        </p15:guide>
      </p15:sldGuideLst>
    </p:ext>
    <p:ext uri="{2D200454-40CA-4A62-9FC3-DE9A4176ACB9}">
      <p15:notesGuideLst xmlns:p15="http://schemas.microsoft.com/office/powerpoint/2012/main">
        <p15:guide id="1" orient="horz" pos="3110">
          <p15:clr>
            <a:srgbClr val="A4A3A4"/>
          </p15:clr>
        </p15:guide>
        <p15:guide id="2"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INCHAUX Xavier" initials="RTE" lastIdx="8" clrIdx="0"/>
  <p:cmAuthor id="1" name="Tore Granli" initials="TG" lastIdx="4" clrIdx="1"/>
  <p:cmAuthor id="2" name="Dammer, Arne" initials="DA" lastIdx="5" clrIdx="2"/>
  <p:cmAuthor id="3" name="OTE-OM" initials="OTE-OM" lastIdx="3" clrIdx="3"/>
  <p:cmAuthor id="4" name="DUFOURG Marie" initials="RTE" lastIdx="10" clrIdx="4"/>
  <p:cmAuthor id="5" name="ELIA" initials="ELIA" lastIdx="13" clrIdx="5"/>
  <p:cmAuthor id="6" name="EPEXSPOT" initials="EPEX" lastIdx="6" clrIdx="6"/>
  <p:cmAuthor id="7" name="EPEX" initials="EPEX" lastIdx="30" clrIdx="7"/>
  <p:cmAuthor id="8" name="Vladimír Satek" initials="VS" lastIdx="42" clrIdx="8"/>
  <p:cmAuthor id="9" name="ycuellar" initials="YC" lastIdx="11" clrIdx="9"/>
  <p:cmAuthor id="10" name="Lucie Ryšavá" initials="LR" lastIdx="41" clrIdx="10"/>
  <p:cmAuthor id="11" name="Karri Mäkelä" initials="KM" lastIdx="38" clrIdx="11"/>
  <p:cmAuthor id="12" name="Helene" initials="H" lastIdx="10" clrIdx="12"/>
  <p:cmAuthor id="13" name="Nord Pool Spot 1" initials="NPS 1" lastIdx="5" clrIdx="13"/>
  <p:cmAuthor id="14" name="Tjitske Kramer" initials="TK" lastIdx="4" clrIdx="14"/>
  <p:cmAuthor id="15" name="NPS" initials="KM" lastIdx="1" clrIdx="15"/>
  <p:cmAuthor id="16" name="EPEX SPOT" initials="EPEX" lastIdx="7" clrIdx="16"/>
  <p:cmAuthor id="17" name="Jose Javier Gonzalez" initials="JJG" lastIdx="1" clrIdx="17"/>
  <p:cmAuthor id="18" name="Yolanda Cuellar" initials="OMIE" lastIdx="6" clrIdx="18"/>
  <p:cmAuthor id="19" name="Rysava , Lucie" initials="LR" lastIdx="49" clrIdx="19"/>
  <p:cmAuthor id="20" name="Klara Valkova" initials="KV" lastIdx="5" clrIdx="20"/>
  <p:cmAuthor id="21" name="Lucie Rysava (PXs PMO)" initials="LR" lastIdx="5" clrIdx="21"/>
  <p:cmAuthor id="22" name="NPS1" initials="NPS1" lastIdx="3" clrIdx="22"/>
  <p:cmAuthor id="23" name="Lucie Ryšavá (PXs PMO)" initials="LR" lastIdx="7" clrIdx="23"/>
  <p:cmAuthor id="24" name="PXs" initials="PXs" lastIdx="13" clrIdx="24"/>
  <p:cmAuthor id="25" name="Alejandro Esteban" initials="AE" lastIdx="11" clrIdx="25"/>
  <p:cmAuthor id="26" name="OM" initials="OM" lastIdx="1" clrIdx="26">
    <p:extLst/>
  </p:cmAuthor>
  <p:cmAuthor id="27" name="Miha Pregl" initials="MP" lastIdx="2" clrIdx="27">
    <p:extLst/>
  </p:cmAuthor>
  <p:cmAuthor id="28" name="EMT" initials="EMT" lastIdx="1" clrIdx="28">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66CCFF"/>
    <a:srgbClr val="F03333"/>
    <a:srgbClr val="7F7F7F"/>
    <a:srgbClr val="C00000"/>
    <a:srgbClr val="83A644"/>
    <a:srgbClr val="FC7B10"/>
    <a:srgbClr val="E9EDF4"/>
    <a:srgbClr val="D0D8E8"/>
    <a:srgbClr val="95B3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56" autoAdjust="0"/>
    <p:restoredTop sz="50000" autoAdjust="0"/>
  </p:normalViewPr>
  <p:slideViewPr>
    <p:cSldViewPr snapToGrid="0">
      <p:cViewPr varScale="1">
        <p:scale>
          <a:sx n="115" d="100"/>
          <a:sy n="115" d="100"/>
        </p:scale>
        <p:origin x="696" y="84"/>
      </p:cViewPr>
      <p:guideLst>
        <p:guide orient="horz" pos="923"/>
        <p:guide pos="3840"/>
        <p:guide pos="660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8" d="100"/>
          <a:sy n="78" d="100"/>
        </p:scale>
        <p:origin x="3978" y="96"/>
      </p:cViewPr>
      <p:guideLst>
        <p:guide orient="horz" pos="3110"/>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tags" Target="tags/tag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813" cy="493713"/>
          </a:xfrm>
          <a:prstGeom prst="rect">
            <a:avLst/>
          </a:prstGeom>
        </p:spPr>
        <p:txBody>
          <a:bodyPr vert="horz" lIns="91440" tIns="45720" rIns="91440" bIns="45720" rtlCol="0"/>
          <a:lstStyle>
            <a:lvl1pPr algn="l">
              <a:defRPr sz="1200">
                <a:latin typeface="Arial" charset="0"/>
                <a:ea typeface="+mn-ea"/>
                <a:cs typeface="+mn-cs"/>
              </a:defRPr>
            </a:lvl1pPr>
          </a:lstStyle>
          <a:p>
            <a:pPr>
              <a:defRPr/>
            </a:pPr>
            <a:endParaRPr lang="en-GB"/>
          </a:p>
        </p:txBody>
      </p:sp>
      <p:sp>
        <p:nvSpPr>
          <p:cNvPr id="3" name="Datumsplatzhalter 2"/>
          <p:cNvSpPr>
            <a:spLocks noGrp="1"/>
          </p:cNvSpPr>
          <p:nvPr>
            <p:ph type="dt" sz="quarter" idx="1"/>
          </p:nvPr>
        </p:nvSpPr>
        <p:spPr>
          <a:xfrm>
            <a:off x="3851275" y="0"/>
            <a:ext cx="2944813" cy="493713"/>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45C611AE-D204-4A87-AAC2-AFEEC8975774}" type="datetimeFigureOut">
              <a:rPr lang="en-GB" altLang="en-US"/>
              <a:pPr>
                <a:defRPr/>
              </a:pPr>
              <a:t>20/08/2019</a:t>
            </a:fld>
            <a:endParaRPr lang="en-GB" altLang="en-US"/>
          </a:p>
        </p:txBody>
      </p:sp>
      <p:sp>
        <p:nvSpPr>
          <p:cNvPr id="4" name="Fußzeilenplatzhalter 3"/>
          <p:cNvSpPr>
            <a:spLocks noGrp="1"/>
          </p:cNvSpPr>
          <p:nvPr>
            <p:ph type="ftr" sz="quarter" idx="2"/>
          </p:nvPr>
        </p:nvSpPr>
        <p:spPr>
          <a:xfrm>
            <a:off x="0" y="9377363"/>
            <a:ext cx="2944813" cy="493712"/>
          </a:xfrm>
          <a:prstGeom prst="rect">
            <a:avLst/>
          </a:prstGeom>
        </p:spPr>
        <p:txBody>
          <a:bodyPr vert="horz" lIns="91440" tIns="45720" rIns="91440" bIns="45720" rtlCol="0" anchor="b"/>
          <a:lstStyle>
            <a:lvl1pPr algn="l">
              <a:defRPr sz="1200">
                <a:latin typeface="Arial" charset="0"/>
                <a:ea typeface="+mn-ea"/>
                <a:cs typeface="+mn-cs"/>
              </a:defRPr>
            </a:lvl1pPr>
          </a:lstStyle>
          <a:p>
            <a:pPr>
              <a:defRPr/>
            </a:pPr>
            <a:endParaRPr lang="en-GB"/>
          </a:p>
        </p:txBody>
      </p:sp>
      <p:sp>
        <p:nvSpPr>
          <p:cNvPr id="5" name="Foliennummernplatzhalter 4"/>
          <p:cNvSpPr>
            <a:spLocks noGrp="1"/>
          </p:cNvSpPr>
          <p:nvPr>
            <p:ph type="sldNum" sz="quarter" idx="3"/>
          </p:nvPr>
        </p:nvSpPr>
        <p:spPr>
          <a:xfrm>
            <a:off x="3851275" y="9377363"/>
            <a:ext cx="2944813" cy="493712"/>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18697528-1335-477D-82AB-8B236B3C975C}" type="slidenum">
              <a:rPr lang="en-GB" altLang="en-US"/>
              <a:pPr>
                <a:defRPr/>
              </a:pPr>
              <a:t>‹#›</a:t>
            </a:fld>
            <a:endParaRPr lang="en-GB" altLang="en-US"/>
          </a:p>
        </p:txBody>
      </p:sp>
    </p:spTree>
    <p:extLst>
      <p:ext uri="{BB962C8B-B14F-4D97-AF65-F5344CB8AC3E}">
        <p14:creationId xmlns:p14="http://schemas.microsoft.com/office/powerpoint/2010/main" val="31054281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813" cy="493713"/>
          </a:xfrm>
          <a:prstGeom prst="rect">
            <a:avLst/>
          </a:prstGeom>
        </p:spPr>
        <p:txBody>
          <a:bodyPr vert="horz" lIns="91440" tIns="45720" rIns="91440" bIns="45720" rtlCol="0"/>
          <a:lstStyle>
            <a:lvl1pPr algn="l">
              <a:defRPr sz="1200" dirty="0">
                <a:latin typeface="Arial" charset="0"/>
                <a:ea typeface="+mn-ea"/>
                <a:cs typeface="+mn-cs"/>
              </a:defRPr>
            </a:lvl1pPr>
          </a:lstStyle>
          <a:p>
            <a:pPr>
              <a:defRPr/>
            </a:pPr>
            <a:endParaRPr lang="en-US" dirty="0"/>
          </a:p>
        </p:txBody>
      </p:sp>
      <p:sp>
        <p:nvSpPr>
          <p:cNvPr id="3" name="Espace réservé de la date 2"/>
          <p:cNvSpPr>
            <a:spLocks noGrp="1"/>
          </p:cNvSpPr>
          <p:nvPr>
            <p:ph type="dt" idx="1"/>
          </p:nvPr>
        </p:nvSpPr>
        <p:spPr>
          <a:xfrm>
            <a:off x="3851275" y="0"/>
            <a:ext cx="2944813" cy="493713"/>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B19206F8-B867-403A-B2E4-817EB2EBA37D}" type="datetimeFigureOut">
              <a:rPr lang="en-US" altLang="en-US"/>
              <a:pPr>
                <a:defRPr/>
              </a:pPr>
              <a:t>8/20/2019</a:t>
            </a:fld>
            <a:endParaRPr lang="en-US" altLang="en-US" dirty="0"/>
          </a:p>
        </p:txBody>
      </p:sp>
      <p:sp>
        <p:nvSpPr>
          <p:cNvPr id="4" name="Espace réservé de l'image des diapositives 3"/>
          <p:cNvSpPr>
            <a:spLocks noGrp="1" noRot="1" noChangeAspect="1"/>
          </p:cNvSpPr>
          <p:nvPr>
            <p:ph type="sldImg" idx="2"/>
          </p:nvPr>
        </p:nvSpPr>
        <p:spPr>
          <a:xfrm>
            <a:off x="73025" y="774700"/>
            <a:ext cx="6581775" cy="3703638"/>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Espace réservé des commentaires 4"/>
          <p:cNvSpPr>
            <a:spLocks noGrp="1"/>
          </p:cNvSpPr>
          <p:nvPr>
            <p:ph type="body" sz="quarter" idx="3"/>
          </p:nvPr>
        </p:nvSpPr>
        <p:spPr>
          <a:xfrm>
            <a:off x="679450" y="4689475"/>
            <a:ext cx="5438775" cy="4443413"/>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noProof="0" dirty="0" err="1"/>
              <a:t>Cliquez</a:t>
            </a:r>
            <a:r>
              <a:rPr lang="en-US" altLang="en-US" noProof="0" dirty="0"/>
              <a:t> pour modifier les styles du </a:t>
            </a:r>
            <a:r>
              <a:rPr lang="en-US" altLang="en-US" noProof="0" dirty="0" err="1"/>
              <a:t>texte</a:t>
            </a:r>
            <a:r>
              <a:rPr lang="en-US" altLang="en-US" noProof="0" dirty="0"/>
              <a:t> du masque</a:t>
            </a:r>
          </a:p>
          <a:p>
            <a:pPr lvl="1"/>
            <a:r>
              <a:rPr lang="en-US" altLang="en-US" noProof="0" dirty="0" err="1"/>
              <a:t>Deuxième</a:t>
            </a:r>
            <a:r>
              <a:rPr lang="en-US" altLang="en-US" noProof="0" dirty="0"/>
              <a:t> </a:t>
            </a:r>
            <a:r>
              <a:rPr lang="en-US" altLang="en-US" noProof="0" dirty="0" err="1"/>
              <a:t>niveau</a:t>
            </a:r>
            <a:endParaRPr lang="en-US" altLang="en-US" noProof="0" dirty="0"/>
          </a:p>
          <a:p>
            <a:pPr lvl="2"/>
            <a:r>
              <a:rPr lang="en-US" altLang="en-US" noProof="0" dirty="0" err="1"/>
              <a:t>Troisième</a:t>
            </a:r>
            <a:r>
              <a:rPr lang="en-US" altLang="en-US" noProof="0" dirty="0"/>
              <a:t> </a:t>
            </a:r>
            <a:r>
              <a:rPr lang="en-US" altLang="en-US" noProof="0" dirty="0" err="1"/>
              <a:t>niveau</a:t>
            </a:r>
            <a:endParaRPr lang="en-US" altLang="en-US" noProof="0" dirty="0"/>
          </a:p>
          <a:p>
            <a:pPr lvl="3"/>
            <a:r>
              <a:rPr lang="en-US" altLang="en-US" noProof="0" dirty="0" err="1"/>
              <a:t>Quatrième</a:t>
            </a:r>
            <a:r>
              <a:rPr lang="en-US" altLang="en-US" noProof="0" dirty="0"/>
              <a:t> </a:t>
            </a:r>
            <a:r>
              <a:rPr lang="en-US" altLang="en-US" noProof="0" dirty="0" err="1"/>
              <a:t>niveau</a:t>
            </a:r>
            <a:endParaRPr lang="en-US" altLang="en-US" noProof="0" dirty="0"/>
          </a:p>
          <a:p>
            <a:pPr lvl="4"/>
            <a:r>
              <a:rPr lang="en-US" altLang="en-US" noProof="0" dirty="0" err="1"/>
              <a:t>Cinquième</a:t>
            </a:r>
            <a:r>
              <a:rPr lang="en-US" altLang="en-US" noProof="0" dirty="0"/>
              <a:t> </a:t>
            </a:r>
            <a:r>
              <a:rPr lang="en-US" altLang="en-US" noProof="0" dirty="0" err="1"/>
              <a:t>niveau</a:t>
            </a:r>
            <a:endParaRPr lang="en-US" altLang="en-US" noProof="0" dirty="0"/>
          </a:p>
        </p:txBody>
      </p:sp>
      <p:sp>
        <p:nvSpPr>
          <p:cNvPr id="6" name="Espace réservé du pied de page 5"/>
          <p:cNvSpPr>
            <a:spLocks noGrp="1"/>
          </p:cNvSpPr>
          <p:nvPr>
            <p:ph type="ftr" sz="quarter" idx="4"/>
          </p:nvPr>
        </p:nvSpPr>
        <p:spPr>
          <a:xfrm>
            <a:off x="0" y="9377363"/>
            <a:ext cx="2944813" cy="493712"/>
          </a:xfrm>
          <a:prstGeom prst="rect">
            <a:avLst/>
          </a:prstGeom>
        </p:spPr>
        <p:txBody>
          <a:bodyPr vert="horz" lIns="91440" tIns="45720" rIns="91440" bIns="45720" rtlCol="0" anchor="b"/>
          <a:lstStyle>
            <a:lvl1pPr algn="l">
              <a:defRPr sz="1200" dirty="0">
                <a:latin typeface="Arial" charset="0"/>
                <a:ea typeface="+mn-ea"/>
                <a:cs typeface="+mn-cs"/>
              </a:defRPr>
            </a:lvl1pPr>
          </a:lstStyle>
          <a:p>
            <a:pPr>
              <a:defRPr/>
            </a:pPr>
            <a:endParaRPr lang="en-US" dirty="0"/>
          </a:p>
        </p:txBody>
      </p:sp>
      <p:sp>
        <p:nvSpPr>
          <p:cNvPr id="7" name="Espace réservé du numéro de diapositive 6"/>
          <p:cNvSpPr>
            <a:spLocks noGrp="1"/>
          </p:cNvSpPr>
          <p:nvPr>
            <p:ph type="sldNum" sz="quarter" idx="5"/>
          </p:nvPr>
        </p:nvSpPr>
        <p:spPr>
          <a:xfrm>
            <a:off x="3851275" y="9377363"/>
            <a:ext cx="2944813" cy="493712"/>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60325E30-007A-4EC7-826C-F28AC8A99589}" type="slidenum">
              <a:rPr lang="en-US" altLang="en-US"/>
              <a:pPr>
                <a:defRPr/>
              </a:pPr>
              <a:t>‹#›</a:t>
            </a:fld>
            <a:endParaRPr lang="en-US" altLang="en-US" dirty="0"/>
          </a:p>
        </p:txBody>
      </p:sp>
    </p:spTree>
    <p:extLst>
      <p:ext uri="{BB962C8B-B14F-4D97-AF65-F5344CB8AC3E}">
        <p14:creationId xmlns:p14="http://schemas.microsoft.com/office/powerpoint/2010/main" val="32862125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5.xml"/><Relationship Id="rId7" Type="http://schemas.openxmlformats.org/officeDocument/2006/relationships/image" Target="../media/image4.jpeg"/><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 Id="rId9" Type="http://schemas.openxmlformats.org/officeDocument/2006/relationships/image" Target="../media/image6.jpe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vmlDrawing" Target="../drawings/vmlDrawing11.v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vmlDrawing" Target="../drawings/vmlDrawing12.vml"/><Relationship Id="rId6" Type="http://schemas.openxmlformats.org/officeDocument/2006/relationships/image" Target="../media/image1.emf"/><Relationship Id="rId5" Type="http://schemas.openxmlformats.org/officeDocument/2006/relationships/oleObject" Target="../embeddings/oleObject12.bin"/><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27.xml"/><Relationship Id="rId7" Type="http://schemas.openxmlformats.org/officeDocument/2006/relationships/image" Target="../media/image8.jpeg"/><Relationship Id="rId2" Type="http://schemas.openxmlformats.org/officeDocument/2006/relationships/tags" Target="../tags/tag26.xml"/><Relationship Id="rId1" Type="http://schemas.openxmlformats.org/officeDocument/2006/relationships/vmlDrawing" Target="../drawings/vmlDrawing14.vml"/><Relationship Id="rId6" Type="http://schemas.openxmlformats.org/officeDocument/2006/relationships/image" Target="../media/image1.emf"/><Relationship Id="rId5" Type="http://schemas.openxmlformats.org/officeDocument/2006/relationships/oleObject" Target="../embeddings/oleObject14.bin"/><Relationship Id="rId10" Type="http://schemas.openxmlformats.org/officeDocument/2006/relationships/image" Target="../media/image9.jpeg"/><Relationship Id="rId4" Type="http://schemas.openxmlformats.org/officeDocument/2006/relationships/slideMaster" Target="../slideMasters/slideMaster2.xml"/><Relationship Id="rId9" Type="http://schemas.openxmlformats.org/officeDocument/2006/relationships/image" Target="../media/image6.jpeg"/></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8.xml"/><Relationship Id="rId1" Type="http://schemas.openxmlformats.org/officeDocument/2006/relationships/vmlDrawing" Target="../drawings/vmlDrawing15.vml"/><Relationship Id="rId5" Type="http://schemas.openxmlformats.org/officeDocument/2006/relationships/image" Target="../media/image1.emf"/><Relationship Id="rId4" Type="http://schemas.openxmlformats.org/officeDocument/2006/relationships/oleObject" Target="../embeddings/oleObject15.bin"/></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vmlDrawing" Target="../drawings/vmlDrawing16.vml"/><Relationship Id="rId6" Type="http://schemas.openxmlformats.org/officeDocument/2006/relationships/image" Target="../media/image1.emf"/><Relationship Id="rId5" Type="http://schemas.openxmlformats.org/officeDocument/2006/relationships/oleObject" Target="../embeddings/oleObject16.bin"/><Relationship Id="rId4"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vmlDrawing" Target="../drawings/vmlDrawing17.vml"/><Relationship Id="rId6" Type="http://schemas.openxmlformats.org/officeDocument/2006/relationships/image" Target="../media/image1.emf"/><Relationship Id="rId5" Type="http://schemas.openxmlformats.org/officeDocument/2006/relationships/oleObject" Target="../embeddings/oleObject17.bin"/><Relationship Id="rId4"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vmlDrawing" Target="../drawings/vmlDrawing18.vml"/><Relationship Id="rId6" Type="http://schemas.openxmlformats.org/officeDocument/2006/relationships/image" Target="../media/image1.emf"/><Relationship Id="rId5" Type="http://schemas.openxmlformats.org/officeDocument/2006/relationships/oleObject" Target="../embeddings/oleObject18.bin"/><Relationship Id="rId4"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vmlDrawing" Target="../drawings/vmlDrawing19.vml"/><Relationship Id="rId6" Type="http://schemas.openxmlformats.org/officeDocument/2006/relationships/image" Target="../media/image1.emf"/><Relationship Id="rId5" Type="http://schemas.openxmlformats.org/officeDocument/2006/relationships/oleObject" Target="../embeddings/oleObject19.bin"/><Relationship Id="rId4"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vmlDrawing" Target="../drawings/vmlDrawing20.vml"/><Relationship Id="rId6" Type="http://schemas.openxmlformats.org/officeDocument/2006/relationships/image" Target="../media/image1.emf"/><Relationship Id="rId5" Type="http://schemas.openxmlformats.org/officeDocument/2006/relationships/oleObject" Target="../embeddings/oleObject20.bin"/><Relationship Id="rId4"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vmlDrawing" Target="../drawings/vmlDrawing21.vml"/><Relationship Id="rId6" Type="http://schemas.openxmlformats.org/officeDocument/2006/relationships/image" Target="../media/image1.emf"/><Relationship Id="rId5" Type="http://schemas.openxmlformats.org/officeDocument/2006/relationships/oleObject" Target="../embeddings/oleObject21.bin"/><Relationship Id="rId4"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vmlDrawing" Target="../drawings/vmlDrawing22.vml"/><Relationship Id="rId6" Type="http://schemas.openxmlformats.org/officeDocument/2006/relationships/image" Target="../media/image1.emf"/><Relationship Id="rId5" Type="http://schemas.openxmlformats.org/officeDocument/2006/relationships/oleObject" Target="../embeddings/oleObject22.bin"/><Relationship Id="rId4"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3.xml"/><Relationship Id="rId1" Type="http://schemas.openxmlformats.org/officeDocument/2006/relationships/vmlDrawing" Target="../drawings/vmlDrawing23.vml"/><Relationship Id="rId5" Type="http://schemas.openxmlformats.org/officeDocument/2006/relationships/image" Target="../media/image1.emf"/><Relationship Id="rId4" Type="http://schemas.openxmlformats.org/officeDocument/2006/relationships/oleObject" Target="../embeddings/oleObject23.bin"/></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vmlDrawing" Target="../drawings/vmlDrawing24.vml"/><Relationship Id="rId6" Type="http://schemas.openxmlformats.org/officeDocument/2006/relationships/image" Target="../media/image1.emf"/><Relationship Id="rId5" Type="http://schemas.openxmlformats.org/officeDocument/2006/relationships/oleObject" Target="../embeddings/oleObject24.bin"/><Relationship Id="rId4"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6.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vmlDrawing" Target="../drawings/vmlDrawing7.vml"/><Relationship Id="rId6" Type="http://schemas.openxmlformats.org/officeDocument/2006/relationships/image" Target="../media/image1.emf"/><Relationship Id="rId5" Type="http://schemas.openxmlformats.org/officeDocument/2006/relationships/oleObject" Target="../embeddings/oleObject7.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8.bin"/><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9.bin"/><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10.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2"/>
            </p:custDataLst>
            <p:extLst>
              <p:ext uri="{D42A27DB-BD31-4B8C-83A1-F6EECF244321}">
                <p14:modId xmlns:p14="http://schemas.microsoft.com/office/powerpoint/2010/main" val="13204805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73" name="think-cell Folie" r:id="rId5" imgW="473" imgH="473" progId="TCLayout.ActiveDocument.1">
                  <p:embed/>
                </p:oleObj>
              </mc:Choice>
              <mc:Fallback>
                <p:oleObj name="think-cell Folie" r:id="rId5"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pic>
        <p:nvPicPr>
          <p:cNvPr id="12" name="Grafik 11"/>
          <p:cNvPicPr>
            <a:picLocks noChangeAspect="1"/>
          </p:cNvPicPr>
          <p:nvPr userDrawn="1"/>
        </p:nvPicPr>
        <p:blipFill rotWithShape="1">
          <a:blip r:embed="rId7" cstate="print">
            <a:extLst>
              <a:ext uri="{28A0092B-C50C-407E-A947-70E740481C1C}">
                <a14:useLocalDpi xmlns:a14="http://schemas.microsoft.com/office/drawing/2010/main" val="0"/>
              </a:ext>
            </a:extLst>
          </a:blip>
          <a:srcRect l="40677"/>
          <a:stretch/>
        </p:blipFill>
        <p:spPr>
          <a:xfrm>
            <a:off x="5676000" y="6728829"/>
            <a:ext cx="6516000" cy="131812"/>
          </a:xfrm>
          <a:prstGeom prst="rect">
            <a:avLst/>
          </a:prstGeom>
        </p:spPr>
      </p:pic>
      <p:pic>
        <p:nvPicPr>
          <p:cNvPr id="17" name="Grafik 6">
            <a:extLst>
              <a:ext uri="{FF2B5EF4-FFF2-40B4-BE49-F238E27FC236}">
                <a16:creationId xmlns:a16="http://schemas.microsoft.com/office/drawing/2014/main" id="{67C3A727-1FD6-4A1F-BB08-9E3A48C6E549}"/>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6001512" y="916293"/>
            <a:ext cx="6190488" cy="5812536"/>
          </a:xfrm>
          <a:prstGeom prst="rect">
            <a:avLst/>
          </a:prstGeom>
        </p:spPr>
      </p:pic>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tx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28"/>
            <a:ext cx="8439148" cy="831555"/>
          </a:xfrm>
          <a:prstGeom prst="rect">
            <a:avLst/>
          </a:prstGeom>
          <a:noFill/>
        </p:spPr>
        <p:txBody>
          <a:bodyPr lIns="0" tIns="0" rIns="0" bIns="0">
            <a:noAutofit/>
          </a:bodyPr>
          <a:lstStyle>
            <a:lvl1pPr marL="0" indent="0">
              <a:buNone/>
              <a:defRPr sz="2400" b="1">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Position </a:t>
            </a:r>
          </a:p>
        </p:txBody>
      </p:sp>
      <p:pic>
        <p:nvPicPr>
          <p:cNvPr id="19" name="Grafik 8">
            <a:extLst>
              <a:ext uri="{FF2B5EF4-FFF2-40B4-BE49-F238E27FC236}">
                <a16:creationId xmlns:a16="http://schemas.microsoft.com/office/drawing/2014/main" id="{0FFAC4A5-7B6F-4C55-A10F-604708440FCE}"/>
              </a:ext>
            </a:extLst>
          </p:cNvPr>
          <p:cNvPicPr>
            <a:picLocks noChangeAspect="1"/>
          </p:cNvPicPr>
          <p:nvPr userDrawn="1"/>
        </p:nvPicPr>
        <p:blipFill rotWithShape="1">
          <a:blip r:embed="rId9" cstate="screen">
            <a:extLst>
              <a:ext uri="{28A0092B-C50C-407E-A947-70E740481C1C}">
                <a14:useLocalDpi xmlns:a14="http://schemas.microsoft.com/office/drawing/2010/main"/>
              </a:ext>
            </a:extLst>
          </a:blip>
          <a:srcRect l="6017"/>
          <a:stretch/>
        </p:blipFill>
        <p:spPr>
          <a:xfrm>
            <a:off x="1901363" y="6071811"/>
            <a:ext cx="2008938" cy="559976"/>
          </a:xfrm>
          <a:prstGeom prst="rect">
            <a:avLst/>
          </a:prstGeom>
        </p:spPr>
      </p:pic>
      <p:sp>
        <p:nvSpPr>
          <p:cNvPr id="28" name="Footer Placeholder 27">
            <a:extLst>
              <a:ext uri="{FF2B5EF4-FFF2-40B4-BE49-F238E27FC236}">
                <a16:creationId xmlns:a16="http://schemas.microsoft.com/office/drawing/2014/main" id="{443E7E82-5464-453E-8A10-75D4052BC918}"/>
              </a:ext>
            </a:extLst>
          </p:cNvPr>
          <p:cNvSpPr>
            <a:spLocks noGrp="1"/>
          </p:cNvSpPr>
          <p:nvPr>
            <p:ph type="ftr" sz="quarter" idx="18"/>
          </p:nvPr>
        </p:nvSpPr>
        <p:spPr/>
        <p:txBody>
          <a:bodyPr/>
          <a:lstStyle/>
          <a:p>
            <a:pPr>
              <a:defRPr/>
            </a:pPr>
            <a:endParaRPr lang="en-US" dirty="0"/>
          </a:p>
        </p:txBody>
      </p:sp>
      <p:sp>
        <p:nvSpPr>
          <p:cNvPr id="29" name="Slide Number Placeholder 28">
            <a:extLst>
              <a:ext uri="{FF2B5EF4-FFF2-40B4-BE49-F238E27FC236}">
                <a16:creationId xmlns:a16="http://schemas.microsoft.com/office/drawing/2014/main" id="{97742059-D498-4F4E-9ECF-C1D46C142C4E}"/>
              </a:ext>
            </a:extLst>
          </p:cNvPr>
          <p:cNvSpPr>
            <a:spLocks noGrp="1"/>
          </p:cNvSpPr>
          <p:nvPr>
            <p:ph type="sldNum" sz="quarter" idx="19"/>
          </p:nvPr>
        </p:nvSpPr>
        <p:spPr/>
        <p:txBody>
          <a:bodyPr/>
          <a:lstStyle/>
          <a:p>
            <a:pPr>
              <a:defRPr/>
            </a:pPr>
            <a:fld id="{D383EB99-40B2-4176-B4FA-CDBAA950DF99}" type="slidenum">
              <a:rPr lang="en-US" altLang="en-US" smtClean="0"/>
              <a:pPr>
                <a:defRPr/>
              </a:pPr>
              <a:t>‹#›</a:t>
            </a:fld>
            <a:endParaRPr lang="en-US" altLang="en-US" dirty="0"/>
          </a:p>
        </p:txBody>
      </p:sp>
    </p:spTree>
    <p:extLst>
      <p:ext uri="{BB962C8B-B14F-4D97-AF65-F5344CB8AC3E}">
        <p14:creationId xmlns:p14="http://schemas.microsoft.com/office/powerpoint/2010/main" val="11859366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nk with textbox">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4324DAB-C205-46F3-B69F-CB6D079A11FD}"/>
              </a:ext>
            </a:extLst>
          </p:cNvPr>
          <p:cNvGraphicFramePr>
            <a:graphicFrameLocks noChangeAspect="1"/>
          </p:cNvGraphicFramePr>
          <p:nvPr userDrawn="1">
            <p:custDataLst>
              <p:tags r:id="rId2"/>
            </p:custDataLst>
            <p:extLst>
              <p:ext uri="{D42A27DB-BD31-4B8C-83A1-F6EECF244321}">
                <p14:modId xmlns:p14="http://schemas.microsoft.com/office/powerpoint/2010/main" val="30535614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89" name="think-cell Folie" r:id="rId4" imgW="473" imgH="473" progId="TCLayout.ActiveDocument.1">
                  <p:embed/>
                </p:oleObj>
              </mc:Choice>
              <mc:Fallback>
                <p:oleObj name="think-cell Folie" r:id="rId4" imgW="473" imgH="473" progId="TCLayout.ActiveDocument.1">
                  <p:embed/>
                  <p:pic>
                    <p:nvPicPr>
                      <p:cNvPr id="7" name="Object 6" hidden="1">
                        <a:extLst>
                          <a:ext uri="{FF2B5EF4-FFF2-40B4-BE49-F238E27FC236}">
                            <a16:creationId xmlns:a16="http://schemas.microsoft.com/office/drawing/2014/main" id="{14324DAB-C205-46F3-B69F-CB6D079A11F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p>
            <a:pPr>
              <a:defRPr/>
            </a:pPr>
            <a:fld id="{6889D757-E23A-497A-9B14-62A69CF34700}" type="datetime1">
              <a:rPr lang="en-US" altLang="en-US" smtClean="0"/>
              <a:pPr>
                <a:defRPr/>
              </a:pPr>
              <a:t>8/20/2019</a:t>
            </a:fld>
            <a:endParaRPr lang="en-US" altLang="en-US" dirty="0"/>
          </a:p>
        </p:txBody>
      </p:sp>
      <p:sp>
        <p:nvSpPr>
          <p:cNvPr id="8" name="Textplatzhalter 6"/>
          <p:cNvSpPr>
            <a:spLocks noGrp="1"/>
          </p:cNvSpPr>
          <p:nvPr>
            <p:ph type="body" sz="quarter" idx="17" hasCustomPrompt="1"/>
          </p:nvPr>
        </p:nvSpPr>
        <p:spPr>
          <a:xfrm>
            <a:off x="3009600" y="2705100"/>
            <a:ext cx="8438400" cy="3530600"/>
          </a:xfrm>
        </p:spPr>
        <p:txBody>
          <a:bodyPr>
            <a:noAutofit/>
          </a:bodyPr>
          <a:lstStyle>
            <a:lvl1pPr marL="0" indent="0">
              <a:buFont typeface="Arial" panose="020B0604020202020204" pitchFamily="34" charset="0"/>
              <a:buNone/>
              <a:defRPr sz="2400" b="1"/>
            </a:lvl1pPr>
            <a:lvl2pPr marL="542925" indent="-276225">
              <a:defRPr sz="2400" b="1"/>
            </a:lvl2pPr>
            <a:lvl3pPr marL="809625" indent="-266700">
              <a:defRPr sz="2400" b="1"/>
            </a:lvl3pPr>
            <a:lvl4pPr marL="1076325" indent="-266700">
              <a:defRPr sz="2400" b="1"/>
            </a:lvl4pPr>
            <a:lvl5pPr marL="1343025" indent="-266700">
              <a:defRPr sz="2400" b="1"/>
            </a:lvl5pPr>
            <a:lvl6pPr marL="1619250" indent="-276225">
              <a:defRPr sz="2400" b="1"/>
            </a:lvl6pPr>
            <a:lvl7pPr marL="1885950" indent="-266700">
              <a:defRPr sz="2400" b="1"/>
            </a:lvl7pPr>
            <a:lvl8pPr marL="2152650" indent="-266700">
              <a:defRPr sz="2400" b="1"/>
            </a:lvl8pPr>
            <a:lvl9pPr marL="2419350" indent="-266700">
              <a:defRPr sz="2400" b="1"/>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995185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area and Guide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311F4DC1-C7EB-4B4C-B4DF-9B8C5BBD4935}"/>
              </a:ext>
            </a:extLst>
          </p:cNvPr>
          <p:cNvGraphicFramePr>
            <a:graphicFrameLocks noChangeAspect="1"/>
          </p:cNvGraphicFramePr>
          <p:nvPr userDrawn="1">
            <p:custDataLst>
              <p:tags r:id="rId2"/>
            </p:custDataLst>
            <p:extLst>
              <p:ext uri="{D42A27DB-BD31-4B8C-83A1-F6EECF244321}">
                <p14:modId xmlns:p14="http://schemas.microsoft.com/office/powerpoint/2010/main" val="9887648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313" name="think-cell Folie" r:id="rId5" imgW="473" imgH="473" progId="TCLayout.ActiveDocument.1">
                  <p:embed/>
                </p:oleObj>
              </mc:Choice>
              <mc:Fallback>
                <p:oleObj name="think-cell Folie" r:id="rId5" imgW="473" imgH="473" progId="TCLayout.ActiveDocument.1">
                  <p:embed/>
                  <p:pic>
                    <p:nvPicPr>
                      <p:cNvPr id="7" name="Object 6" hidden="1">
                        <a:extLst>
                          <a:ext uri="{FF2B5EF4-FFF2-40B4-BE49-F238E27FC236}">
                            <a16:creationId xmlns:a16="http://schemas.microsoft.com/office/drawing/2014/main" id="{311F4DC1-C7EB-4B4C-B4DF-9B8C5BBD4935}"/>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F671827-40A6-426F-8098-E05D94E6233A}"/>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cxnSp>
        <p:nvCxnSpPr>
          <p:cNvPr id="85" name="Gerade Verbindung 84"/>
          <p:cNvCxnSpPr/>
          <p:nvPr/>
        </p:nvCxnSpPr>
        <p:spPr bwMode="gray">
          <a:xfrm flipH="1">
            <a:off x="-56416" y="1485900"/>
            <a:ext cx="1224841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p:nvPr/>
        </p:nvCxnSpPr>
        <p:spPr bwMode="gray">
          <a:xfrm flipH="1" flipV="1">
            <a:off x="45" y="6268349"/>
            <a:ext cx="12191955" cy="862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bwMode="gray">
          <a:xfrm>
            <a:off x="11669123" y="6206798"/>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7,90</a:t>
            </a:r>
          </a:p>
        </p:txBody>
      </p:sp>
      <p:cxnSp>
        <p:nvCxnSpPr>
          <p:cNvPr id="91" name="Gerade Verbindung 90"/>
          <p:cNvCxnSpPr/>
          <p:nvPr/>
        </p:nvCxnSpPr>
        <p:spPr bwMode="gray">
          <a:xfrm>
            <a:off x="736600"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3" name="Gerade Verbindung 92"/>
          <p:cNvCxnSpPr/>
          <p:nvPr/>
        </p:nvCxnSpPr>
        <p:spPr bwMode="gray">
          <a:xfrm>
            <a:off x="5947153"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Gerade Verbindung 93"/>
          <p:cNvCxnSpPr/>
          <p:nvPr/>
        </p:nvCxnSpPr>
        <p:spPr bwMode="gray">
          <a:xfrm>
            <a:off x="6219672"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p:nvPr/>
        </p:nvCxnSpPr>
        <p:spPr bwMode="gray">
          <a:xfrm>
            <a:off x="11446932" y="0"/>
            <a:ext cx="0" cy="685800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bwMode="gray">
          <a:xfrm flipH="1" flipV="1">
            <a:off x="-21521" y="893577"/>
            <a:ext cx="12213521" cy="56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bwMode="gray">
          <a:xfrm>
            <a:off x="11644123" y="821531"/>
            <a:ext cx="469900" cy="123111"/>
          </a:xfrm>
          <a:prstGeom prst="rect">
            <a:avLst/>
          </a:prstGeom>
          <a:solidFill>
            <a:schemeClr val="bg1">
              <a:lumMod val="50000"/>
            </a:schemeClr>
          </a:solidFill>
        </p:spPr>
        <p:txBody>
          <a:bodyPr wrap="square" lIns="0" tIns="0" rIns="0" bIns="0" rtlCol="0">
            <a:noAutofit/>
          </a:bodyPr>
          <a:lstStyle>
            <a:defPPr>
              <a:defRPr lang="de-DE"/>
            </a:defPPr>
            <a:lvl1pPr algn="ctr">
              <a:defRPr sz="800">
                <a:solidFill>
                  <a:schemeClr val="bg1"/>
                </a:solidFill>
              </a:defRPr>
            </a:lvl1pPr>
          </a:lstStyle>
          <a:p>
            <a:pPr lvl="0"/>
            <a:r>
              <a:rPr lang="en-US" sz="800" noProof="0" dirty="0"/>
              <a:t>7,00</a:t>
            </a:r>
          </a:p>
        </p:txBody>
      </p:sp>
      <p:sp>
        <p:nvSpPr>
          <p:cNvPr id="81" name="Textfeld 80"/>
          <p:cNvSpPr txBox="1"/>
          <p:nvPr/>
        </p:nvSpPr>
        <p:spPr bwMode="gray">
          <a:xfrm>
            <a:off x="11211983" y="84066"/>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34" name="Textfeld 33"/>
          <p:cNvSpPr txBox="1"/>
          <p:nvPr/>
        </p:nvSpPr>
        <p:spPr bwMode="gray">
          <a:xfrm>
            <a:off x="6162839" y="84066"/>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38" name="Textfeld 37"/>
          <p:cNvSpPr txBox="1"/>
          <p:nvPr/>
        </p:nvSpPr>
        <p:spPr bwMode="gray">
          <a:xfrm>
            <a:off x="5535087" y="84066"/>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40" name="Textfeld 39"/>
          <p:cNvSpPr txBox="1"/>
          <p:nvPr/>
        </p:nvSpPr>
        <p:spPr bwMode="gray">
          <a:xfrm>
            <a:off x="501651" y="84066"/>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42" name="Titel 1"/>
          <p:cNvSpPr>
            <a:spLocks noGrp="1"/>
          </p:cNvSpPr>
          <p:nvPr>
            <p:ph type="title" hasCustomPrompt="1"/>
          </p:nvPr>
        </p:nvSpPr>
        <p:spPr>
          <a:xfrm>
            <a:off x="720516" y="843855"/>
            <a:ext cx="10734885" cy="583015"/>
          </a:xfrm>
          <a:noFill/>
        </p:spPr>
        <p:txBody>
          <a:bodyPr/>
          <a:lstStyle>
            <a:lvl1pPr>
              <a:defRPr/>
            </a:lvl1pPr>
          </a:lstStyle>
          <a:p>
            <a:r>
              <a:rPr lang="de-DE" dirty="0"/>
              <a:t>Content </a:t>
            </a:r>
            <a:r>
              <a:rPr lang="de-DE" dirty="0" err="1"/>
              <a:t>area</a:t>
            </a:r>
            <a:r>
              <a:rPr lang="de-DE" dirty="0"/>
              <a:t> </a:t>
            </a:r>
            <a:r>
              <a:rPr lang="de-DE" dirty="0" err="1"/>
              <a:t>and</a:t>
            </a:r>
            <a:r>
              <a:rPr lang="de-DE" dirty="0"/>
              <a:t> </a:t>
            </a:r>
            <a:r>
              <a:rPr lang="de-DE" dirty="0" err="1"/>
              <a:t>guides</a:t>
            </a:r>
            <a:endParaRPr lang="de-DE" dirty="0"/>
          </a:p>
        </p:txBody>
      </p:sp>
      <p:sp>
        <p:nvSpPr>
          <p:cNvPr id="41" name="Textfeld 40"/>
          <p:cNvSpPr txBox="1"/>
          <p:nvPr/>
        </p:nvSpPr>
        <p:spPr bwMode="gray">
          <a:xfrm>
            <a:off x="11669123" y="1433873"/>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5,37</a:t>
            </a:r>
          </a:p>
        </p:txBody>
      </p:sp>
      <p:sp>
        <p:nvSpPr>
          <p:cNvPr id="10" name="Datumsplatzhalter 9"/>
          <p:cNvSpPr>
            <a:spLocks noGrp="1"/>
          </p:cNvSpPr>
          <p:nvPr>
            <p:ph type="dt" sz="half" idx="10"/>
          </p:nvPr>
        </p:nvSpPr>
        <p:spPr/>
        <p:txBody>
          <a:bodyPr/>
          <a:lstStyle/>
          <a:p>
            <a:pPr>
              <a:defRPr/>
            </a:pPr>
            <a:fld id="{6889D757-E23A-497A-9B14-62A69CF34700}" type="datetime1">
              <a:rPr lang="en-US" altLang="en-US" smtClean="0"/>
              <a:pPr>
                <a:defRPr/>
              </a:pPr>
              <a:t>8/20/2019</a:t>
            </a:fld>
            <a:endParaRPr lang="en-US" altLang="en-US" dirty="0"/>
          </a:p>
        </p:txBody>
      </p:sp>
      <p:sp>
        <p:nvSpPr>
          <p:cNvPr id="11" name="Fußzeilenplatzhalter 10"/>
          <p:cNvSpPr>
            <a:spLocks noGrp="1"/>
          </p:cNvSpPr>
          <p:nvPr>
            <p:ph type="ftr" sz="quarter" idx="11"/>
          </p:nvPr>
        </p:nvSpPr>
        <p:spPr/>
        <p:txBody>
          <a:bodyPr/>
          <a:lstStyle/>
          <a:p>
            <a:pPr>
              <a:defRPr/>
            </a:pPr>
            <a:endParaRPr lang="en-US" dirty="0"/>
          </a:p>
        </p:txBody>
      </p:sp>
      <p:sp>
        <p:nvSpPr>
          <p:cNvPr id="12" name="Foliennummernplatzhalter 11"/>
          <p:cNvSpPr>
            <a:spLocks noGrp="1"/>
          </p:cNvSpPr>
          <p:nvPr>
            <p:ph type="sldNum" sz="quarter" idx="12"/>
          </p:nvPr>
        </p:nvSpPr>
        <p:spPr/>
        <p:txBody>
          <a:bodyPr/>
          <a:lstStyle/>
          <a:p>
            <a:pPr>
              <a:defRPr/>
            </a:pPr>
            <a:fld id="{D383EB99-40B2-4176-B4FA-CDBAA950DF99}" type="slidenum">
              <a:rPr lang="en-US" altLang="en-US" smtClean="0"/>
              <a:pPr>
                <a:defRPr/>
              </a:pPr>
              <a:t>‹#›</a:t>
            </a:fld>
            <a:endParaRPr lang="en-US" altLang="en-US" dirty="0"/>
          </a:p>
        </p:txBody>
      </p:sp>
      <p:sp>
        <p:nvSpPr>
          <p:cNvPr id="73" name="Rechteck 72"/>
          <p:cNvSpPr/>
          <p:nvPr/>
        </p:nvSpPr>
        <p:spPr bwMode="gray">
          <a:xfrm>
            <a:off x="736600" y="1495425"/>
            <a:ext cx="10718800" cy="47815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r>
              <a:rPr lang="en-US" noProof="0">
                <a:solidFill>
                  <a:schemeClr val="tx1"/>
                </a:solidFill>
              </a:rPr>
              <a:t/>
            </a:r>
            <a:br>
              <a:rPr lang="en-US" noProof="0">
                <a:solidFill>
                  <a:schemeClr val="tx1"/>
                </a:solidFill>
              </a:rPr>
            </a:br>
            <a:r>
              <a:rPr lang="en-US" noProof="0">
                <a:solidFill>
                  <a:schemeClr val="tx1"/>
                </a:solidFill>
              </a:rPr>
              <a:t>Please restrict your content to this area</a:t>
            </a:r>
          </a:p>
        </p:txBody>
      </p:sp>
    </p:spTree>
    <p:extLst>
      <p:ext uri="{BB962C8B-B14F-4D97-AF65-F5344CB8AC3E}">
        <p14:creationId xmlns:p14="http://schemas.microsoft.com/office/powerpoint/2010/main" val="23523707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27"/>
          <p:cNvSpPr>
            <a:spLocks noGrp="1" noChangeArrowheads="1"/>
          </p:cNvSpPr>
          <p:nvPr>
            <p:ph type="sldNum" sz="quarter" idx="10"/>
          </p:nvPr>
        </p:nvSpPr>
        <p:spPr>
          <a:ln/>
        </p:spPr>
        <p:txBody>
          <a:bodyPr/>
          <a:lstStyle>
            <a:lvl1pPr>
              <a:defRPr/>
            </a:lvl1pPr>
          </a:lstStyle>
          <a:p>
            <a:pPr>
              <a:defRPr/>
            </a:pPr>
            <a:fld id="{3C26D844-2CB3-42C2-8D31-0CA2FCE2F5F9}" type="slidenum">
              <a:rPr lang="de-DE"/>
              <a:pPr>
                <a:defRPr/>
              </a:pPr>
              <a:t>‹#›</a:t>
            </a:fld>
            <a:endParaRPr lang="de-DE" dirty="0"/>
          </a:p>
        </p:txBody>
      </p:sp>
      <p:sp>
        <p:nvSpPr>
          <p:cNvPr id="5" name="Rectangle 266"/>
          <p:cNvSpPr>
            <a:spLocks noGrp="1" noChangeArrowheads="1"/>
          </p:cNvSpPr>
          <p:nvPr>
            <p:ph type="dt" sz="half" idx="11"/>
          </p:nvPr>
        </p:nvSpPr>
        <p:spPr>
          <a:ln/>
        </p:spPr>
        <p:txBody>
          <a:bodyPr/>
          <a:lstStyle>
            <a:lvl1pPr>
              <a:defRPr/>
            </a:lvl1pPr>
          </a:lstStyle>
          <a:p>
            <a:pPr>
              <a:defRPr/>
            </a:pPr>
            <a:fld id="{464D3854-2FF3-4820-A987-A47511D224F6}" type="datetime1">
              <a:rPr lang="en-US"/>
              <a:pPr>
                <a:defRPr/>
              </a:pPr>
              <a:t>8/20/2019</a:t>
            </a:fld>
            <a:endParaRPr lang="en-US" dirty="0"/>
          </a:p>
        </p:txBody>
      </p:sp>
    </p:spTree>
    <p:extLst>
      <p:ext uri="{BB962C8B-B14F-4D97-AF65-F5344CB8AC3E}">
        <p14:creationId xmlns:p14="http://schemas.microsoft.com/office/powerpoint/2010/main" val="3630827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361" name="think-cell Folie" r:id="rId5" imgW="473" imgH="473" progId="TCLayout.ActiveDocument.1">
                  <p:embed/>
                </p:oleObj>
              </mc:Choice>
              <mc:Fallback>
                <p:oleObj name="think-cell Folie" r:id="rId5"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pic>
        <p:nvPicPr>
          <p:cNvPr id="12" name="Grafik 11"/>
          <p:cNvPicPr>
            <a:picLocks noChangeAspect="1"/>
          </p:cNvPicPr>
          <p:nvPr userDrawn="1"/>
        </p:nvPicPr>
        <p:blipFill rotWithShape="1">
          <a:blip r:embed="rId7" cstate="print">
            <a:extLst>
              <a:ext uri="{28A0092B-C50C-407E-A947-70E740481C1C}">
                <a14:useLocalDpi xmlns:a14="http://schemas.microsoft.com/office/drawing/2010/main" val="0"/>
              </a:ext>
            </a:extLst>
          </a:blip>
          <a:srcRect l="40677"/>
          <a:stretch/>
        </p:blipFill>
        <p:spPr>
          <a:xfrm>
            <a:off x="5676000" y="6728829"/>
            <a:ext cx="6516000" cy="131812"/>
          </a:xfrm>
          <a:prstGeom prst="rect">
            <a:avLst/>
          </a:prstGeom>
        </p:spPr>
      </p:pic>
      <p:pic>
        <p:nvPicPr>
          <p:cNvPr id="17" name="Grafik 6">
            <a:extLst>
              <a:ext uri="{FF2B5EF4-FFF2-40B4-BE49-F238E27FC236}">
                <a16:creationId xmlns:a16="http://schemas.microsoft.com/office/drawing/2014/main" id="{67C3A727-1FD6-4A1F-BB08-9E3A48C6E549}"/>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6001512" y="916293"/>
            <a:ext cx="6190488" cy="5812536"/>
          </a:xfrm>
          <a:prstGeom prst="rect">
            <a:avLst/>
          </a:prstGeom>
        </p:spPr>
      </p:pic>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tx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28"/>
            <a:ext cx="8439148" cy="831555"/>
          </a:xfrm>
          <a:prstGeom prst="rect">
            <a:avLst/>
          </a:prstGeom>
          <a:noFill/>
        </p:spPr>
        <p:txBody>
          <a:bodyPr lIns="0" tIns="0" rIns="0" bIns="0">
            <a:noAutofit/>
          </a:bodyPr>
          <a:lstStyle>
            <a:lvl1pPr marL="0" indent="0">
              <a:buNone/>
              <a:defRPr sz="2400" b="1">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Position </a:t>
            </a:r>
          </a:p>
        </p:txBody>
      </p:sp>
      <p:pic>
        <p:nvPicPr>
          <p:cNvPr id="19" name="Grafik 8">
            <a:extLst>
              <a:ext uri="{FF2B5EF4-FFF2-40B4-BE49-F238E27FC236}">
                <a16:creationId xmlns:a16="http://schemas.microsoft.com/office/drawing/2014/main" id="{0FFAC4A5-7B6F-4C55-A10F-604708440FCE}"/>
              </a:ext>
            </a:extLst>
          </p:cNvPr>
          <p:cNvPicPr>
            <a:picLocks noChangeAspect="1"/>
          </p:cNvPicPr>
          <p:nvPr userDrawn="1"/>
        </p:nvPicPr>
        <p:blipFill rotWithShape="1">
          <a:blip r:embed="rId9" cstate="screen">
            <a:extLst>
              <a:ext uri="{28A0092B-C50C-407E-A947-70E740481C1C}">
                <a14:useLocalDpi xmlns:a14="http://schemas.microsoft.com/office/drawing/2010/main"/>
              </a:ext>
            </a:extLst>
          </a:blip>
          <a:srcRect l="6017"/>
          <a:stretch/>
        </p:blipFill>
        <p:spPr>
          <a:xfrm>
            <a:off x="1901363" y="6071811"/>
            <a:ext cx="2008938" cy="559976"/>
          </a:xfrm>
          <a:prstGeom prst="rect">
            <a:avLst/>
          </a:prstGeom>
        </p:spPr>
      </p:pic>
      <p:pic>
        <p:nvPicPr>
          <p:cNvPr id="26" name="Grafik 10">
            <a:extLst>
              <a:ext uri="{FF2B5EF4-FFF2-40B4-BE49-F238E27FC236}">
                <a16:creationId xmlns:a16="http://schemas.microsoft.com/office/drawing/2014/main" id="{27981706-9C71-4CD8-BF15-BABD8D7A8126}"/>
              </a:ext>
            </a:extLst>
          </p:cNvPr>
          <p:cNvPicPr>
            <a:picLocks noChangeAspect="1"/>
          </p:cNvPicPr>
          <p:nvPr userDrawn="1"/>
        </p:nvPicPr>
        <p:blipFill rotWithShape="1">
          <a:blip r:embed="rId10" cstate="print">
            <a:extLst>
              <a:ext uri="{28A0092B-C50C-407E-A947-70E740481C1C}">
                <a14:useLocalDpi xmlns:a14="http://schemas.microsoft.com/office/drawing/2010/main"/>
              </a:ext>
            </a:extLst>
          </a:blip>
          <a:srcRect t="1" b="11357"/>
          <a:stretch/>
        </p:blipFill>
        <p:spPr>
          <a:xfrm>
            <a:off x="1901363" y="165037"/>
            <a:ext cx="2415072" cy="455676"/>
          </a:xfrm>
          <a:prstGeom prst="rect">
            <a:avLst/>
          </a:prstGeom>
        </p:spPr>
      </p:pic>
      <p:sp>
        <p:nvSpPr>
          <p:cNvPr id="28" name="Footer Placeholder 27">
            <a:extLst>
              <a:ext uri="{FF2B5EF4-FFF2-40B4-BE49-F238E27FC236}">
                <a16:creationId xmlns:a16="http://schemas.microsoft.com/office/drawing/2014/main" id="{443E7E82-5464-453E-8A10-75D4052BC918}"/>
              </a:ext>
            </a:extLst>
          </p:cNvPr>
          <p:cNvSpPr>
            <a:spLocks noGrp="1"/>
          </p:cNvSpPr>
          <p:nvPr>
            <p:ph type="ftr" sz="quarter" idx="18"/>
          </p:nvPr>
        </p:nvSpPr>
        <p:spPr/>
        <p:txBody>
          <a:bodyPr/>
          <a:lstStyle/>
          <a:p>
            <a:pPr>
              <a:defRPr/>
            </a:pPr>
            <a:endParaRPr lang="en-US" dirty="0"/>
          </a:p>
        </p:txBody>
      </p:sp>
      <p:sp>
        <p:nvSpPr>
          <p:cNvPr id="29" name="Slide Number Placeholder 28">
            <a:extLst>
              <a:ext uri="{FF2B5EF4-FFF2-40B4-BE49-F238E27FC236}">
                <a16:creationId xmlns:a16="http://schemas.microsoft.com/office/drawing/2014/main" id="{97742059-D498-4F4E-9ECF-C1D46C142C4E}"/>
              </a:ext>
            </a:extLst>
          </p:cNvPr>
          <p:cNvSpPr>
            <a:spLocks noGrp="1"/>
          </p:cNvSpPr>
          <p:nvPr>
            <p:ph type="sldNum" sz="quarter" idx="19"/>
          </p:nvPr>
        </p:nvSpPr>
        <p:spPr/>
        <p:txBody>
          <a:bodyPr/>
          <a:lstStyle/>
          <a:p>
            <a:pPr>
              <a:defRPr/>
            </a:pPr>
            <a:fld id="{D383EB99-40B2-4176-B4FA-CDBAA950DF99}" type="slidenum">
              <a:rPr lang="en-US" altLang="en-US" smtClean="0"/>
              <a:pPr>
                <a:defRPr/>
              </a:pPr>
              <a:t>‹#›</a:t>
            </a:fld>
            <a:endParaRPr lang="en-US" altLang="en-US" dirty="0"/>
          </a:p>
        </p:txBody>
      </p:sp>
    </p:spTree>
    <p:extLst>
      <p:ext uri="{BB962C8B-B14F-4D97-AF65-F5344CB8AC3E}">
        <p14:creationId xmlns:p14="http://schemas.microsoft.com/office/powerpoint/2010/main" val="18985459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BED4078-AFF6-4ADE-AEF0-C4E78BB13E66}"/>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385" name="think-cell Folie" r:id="rId4" imgW="473" imgH="473" progId="TCLayout.ActiveDocument.1">
                  <p:embed/>
                </p:oleObj>
              </mc:Choice>
              <mc:Fallback>
                <p:oleObj name="think-cell Folie" r:id="rId4" imgW="473" imgH="473" progId="TCLayout.ActiveDocument.1">
                  <p:embed/>
                  <p:pic>
                    <p:nvPicPr>
                      <p:cNvPr id="4" name="Object 3" hidden="1">
                        <a:extLst>
                          <a:ext uri="{FF2B5EF4-FFF2-40B4-BE49-F238E27FC236}">
                            <a16:creationId xmlns:a16="http://schemas.microsoft.com/office/drawing/2014/main" id="{1BED4078-AFF6-4ADE-AEF0-C4E78BB13E6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9" name="Titel 18"/>
          <p:cNvSpPr>
            <a:spLocks noGrp="1"/>
          </p:cNvSpPr>
          <p:nvPr>
            <p:ph type="title" hasCustomPrompt="1"/>
          </p:nvPr>
        </p:nvSpPr>
        <p:spPr>
          <a:xfrm>
            <a:off x="1894713" y="1235825"/>
            <a:ext cx="8439149" cy="710605"/>
          </a:xfrm>
          <a:noFill/>
        </p:spPr>
        <p:txBody>
          <a:bodyPr vert="horz" lIns="0" tIns="0" rIns="0" bIns="0" rtlCol="0" anchor="b" anchorCtr="0">
            <a:normAutofit/>
          </a:bodyPr>
          <a:lstStyle>
            <a:lvl1pPr>
              <a:defRPr lang="de-DE" sz="2400" baseline="0"/>
            </a:lvl1pPr>
          </a:lstStyle>
          <a:p>
            <a:pPr marL="0" lvl="0"/>
            <a:r>
              <a:rPr lang="de-DE" dirty="0"/>
              <a:t>Agenda</a:t>
            </a:r>
          </a:p>
        </p:txBody>
      </p:sp>
      <p:sp>
        <p:nvSpPr>
          <p:cNvPr id="10" name="Textplatzhalter 9"/>
          <p:cNvSpPr>
            <a:spLocks noGrp="1"/>
          </p:cNvSpPr>
          <p:nvPr>
            <p:ph type="body" sz="quarter" idx="13" hasCustomPrompt="1"/>
          </p:nvPr>
        </p:nvSpPr>
        <p:spPr>
          <a:xfrm>
            <a:off x="1894713" y="1981199"/>
            <a:ext cx="8439149" cy="4320000"/>
          </a:xfrm>
          <a:prstGeom prst="rect">
            <a:avLst/>
          </a:prstGeom>
          <a:noFill/>
        </p:spPr>
        <p:txBody>
          <a:bodyPr>
            <a:noAutofit/>
          </a:bodyPr>
          <a:lstStyle>
            <a:lvl1pPr marL="361950" indent="-361950">
              <a:buFont typeface="+mj-lt"/>
              <a:buAutoNum type="arabicPeriod"/>
              <a:defRPr sz="2400" b="1">
                <a:solidFill>
                  <a:schemeClr val="tx1"/>
                </a:solidFill>
              </a:defRPr>
            </a:lvl1pPr>
            <a:lvl2pPr marL="628650" indent="-266700">
              <a:buFont typeface="Arial" panose="020B0604020202020204" pitchFamily="34" charset="0"/>
              <a:buChar char="•"/>
              <a:defRPr sz="2400" b="1">
                <a:solidFill>
                  <a:schemeClr val="tx1"/>
                </a:solidFill>
              </a:defRPr>
            </a:lvl2pPr>
            <a:lvl3pPr marL="895350" indent="-266700">
              <a:buFont typeface="Symbol" panose="05050102010706020507" pitchFamily="18" charset="2"/>
              <a:buChar char="-"/>
              <a:defRPr sz="2400" b="1">
                <a:solidFill>
                  <a:schemeClr val="tx1"/>
                </a:solidFill>
              </a:defRPr>
            </a:lvl3pPr>
            <a:lvl4pPr marL="1162050" indent="-266700">
              <a:buFont typeface="Arial" panose="020B0604020202020204" pitchFamily="34" charset="0"/>
              <a:buChar char="•"/>
              <a:defRPr sz="2400" b="1">
                <a:solidFill>
                  <a:schemeClr val="tx1"/>
                </a:solidFill>
              </a:defRPr>
            </a:lvl4pPr>
            <a:lvl5pPr marL="1438275" indent="-276225">
              <a:buFont typeface="Symbol" panose="05050102010706020507" pitchFamily="18" charset="2"/>
              <a:buChar char="-"/>
              <a:defRPr sz="2400" b="1">
                <a:solidFill>
                  <a:schemeClr val="tx1"/>
                </a:solidFill>
              </a:defRPr>
            </a:lvl5pPr>
            <a:lvl6pPr marL="1704975" indent="-266700">
              <a:buFont typeface="Arial" panose="020B0604020202020204" pitchFamily="34" charset="0"/>
              <a:buChar char="•"/>
              <a:defRPr sz="2400" b="1">
                <a:solidFill>
                  <a:schemeClr val="tx1"/>
                </a:solidFill>
              </a:defRPr>
            </a:lvl6pPr>
            <a:lvl7pPr marL="1971675" indent="-266700">
              <a:buFont typeface="Symbol" panose="05050102010706020507" pitchFamily="18" charset="2"/>
              <a:buChar char="-"/>
              <a:defRPr sz="2400" b="1">
                <a:solidFill>
                  <a:schemeClr val="tx1"/>
                </a:solidFill>
              </a:defRPr>
            </a:lvl7pPr>
            <a:lvl8pPr marL="2238375" indent="-266700">
              <a:buFont typeface="Arial" panose="020B0604020202020204" pitchFamily="34" charset="0"/>
              <a:buChar char="•"/>
              <a:defRPr sz="2400" b="1">
                <a:solidFill>
                  <a:schemeClr val="tx1"/>
                </a:solidFill>
              </a:defRPr>
            </a:lvl8pPr>
            <a:lvl9pPr marL="2514600" indent="-276225">
              <a:buFont typeface="Symbol" panose="05050102010706020507" pitchFamily="18" charset="2"/>
              <a:buChar char="-"/>
              <a:defRPr sz="2400" b="1">
                <a:solidFill>
                  <a:schemeClr val="tx1"/>
                </a:solidFill>
              </a:defRPr>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Datumsplatzhalter 14"/>
          <p:cNvSpPr>
            <a:spLocks noGrp="1"/>
          </p:cNvSpPr>
          <p:nvPr>
            <p:ph type="dt" sz="half" idx="14"/>
          </p:nvPr>
        </p:nvSpPr>
        <p:spPr/>
        <p:txBody>
          <a:bodyPr/>
          <a:lstStyle/>
          <a:p>
            <a:pPr>
              <a:defRPr/>
            </a:pPr>
            <a:fld id="{6889D757-E23A-497A-9B14-62A69CF34700}" type="datetime1">
              <a:rPr lang="en-US" altLang="en-US" smtClean="0"/>
              <a:pPr>
                <a:defRPr/>
              </a:pPr>
              <a:t>8/20/2019</a:t>
            </a:fld>
            <a:endParaRPr lang="en-US" altLang="en-US" dirty="0"/>
          </a:p>
        </p:txBody>
      </p:sp>
      <p:sp>
        <p:nvSpPr>
          <p:cNvPr id="16" name="Fußzeilenplatzhalter 15"/>
          <p:cNvSpPr>
            <a:spLocks noGrp="1"/>
          </p:cNvSpPr>
          <p:nvPr>
            <p:ph type="ftr" sz="quarter" idx="15"/>
          </p:nvPr>
        </p:nvSpPr>
        <p:spPr/>
        <p:txBody>
          <a:bodyPr/>
          <a:lstStyle/>
          <a:p>
            <a:pPr>
              <a:defRPr/>
            </a:pPr>
            <a:endParaRPr lang="en-US" dirty="0"/>
          </a:p>
        </p:txBody>
      </p:sp>
      <p:sp>
        <p:nvSpPr>
          <p:cNvPr id="17" name="Foliennummernplatzhalter 16"/>
          <p:cNvSpPr>
            <a:spLocks noGrp="1"/>
          </p:cNvSpPr>
          <p:nvPr>
            <p:ph type="sldNum" sz="quarter" idx="16"/>
          </p:nvPr>
        </p:nvSpPr>
        <p:spPr/>
        <p:txBody>
          <a:bodyPr/>
          <a:lstStyle/>
          <a:p>
            <a:pPr>
              <a:defRPr/>
            </a:pPr>
            <a:fld id="{D383EB99-40B2-4176-B4FA-CDBAA950DF99}" type="slidenum">
              <a:rPr lang="en-US" altLang="en-US" smtClean="0"/>
              <a:pPr>
                <a:defRPr/>
              </a:pPr>
              <a:t>‹#›</a:t>
            </a:fld>
            <a:endParaRPr lang="en-US" altLang="en-US" dirty="0"/>
          </a:p>
        </p:txBody>
      </p:sp>
    </p:spTree>
    <p:extLst>
      <p:ext uri="{BB962C8B-B14F-4D97-AF65-F5344CB8AC3E}">
        <p14:creationId xmlns:p14="http://schemas.microsoft.com/office/powerpoint/2010/main" val="21868249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6409" name="think-cell Folie" r:id="rId5" imgW="473" imgH="473" progId="TCLayout.ActiveDocument.1">
                  <p:embed/>
                </p:oleObj>
              </mc:Choice>
              <mc:Fallback>
                <p:oleObj name="think-cell Folie" r:id="rId5"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5"/>
            <a:ext cx="10728000" cy="583015"/>
          </a:xfrm>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lvl1pPr>
              <a:defRPr/>
            </a:lvl1pPr>
          </a:lstStyle>
          <a:p>
            <a:pPr>
              <a:defRPr/>
            </a:pPr>
            <a:fld id="{6889D757-E23A-497A-9B14-62A69CF34700}" type="datetime1">
              <a:rPr lang="en-US" altLang="en-US" smtClean="0"/>
              <a:pPr>
                <a:defRPr/>
              </a:pPr>
              <a:t>8/20/2019</a:t>
            </a:fld>
            <a:endParaRPr lang="en-US" altLang="en-US" dirty="0"/>
          </a:p>
        </p:txBody>
      </p:sp>
      <p:sp>
        <p:nvSpPr>
          <p:cNvPr id="8" name="Textplatzhalter 7"/>
          <p:cNvSpPr>
            <a:spLocks noGrp="1"/>
          </p:cNvSpPr>
          <p:nvPr>
            <p:ph type="body" sz="quarter" idx="13" hasCustomPrompt="1"/>
          </p:nvPr>
        </p:nvSpPr>
        <p:spPr>
          <a:xfrm>
            <a:off x="719999" y="1439999"/>
            <a:ext cx="10728000" cy="4896000"/>
          </a:xfrm>
        </p:spPr>
        <p:txBody>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42348443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2 contents">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5C04B6E4-45F4-42A3-967A-4C6C6E53BDD8}"/>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433" name="think-cell Folie" r:id="rId5" imgW="473" imgH="473" progId="TCLayout.ActiveDocument.1">
                  <p:embed/>
                </p:oleObj>
              </mc:Choice>
              <mc:Fallback>
                <p:oleObj name="think-cell Folie" r:id="rId5" imgW="473" imgH="473" progId="TCLayout.ActiveDocument.1">
                  <p:embed/>
                  <p:pic>
                    <p:nvPicPr>
                      <p:cNvPr id="12" name="Object 11" hidden="1">
                        <a:extLst>
                          <a:ext uri="{FF2B5EF4-FFF2-40B4-BE49-F238E27FC236}">
                            <a16:creationId xmlns:a16="http://schemas.microsoft.com/office/drawing/2014/main" id="{5C04B6E4-45F4-42A3-967A-4C6C6E53BDD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D573C5EA-CBDA-42FD-ADB9-72BFC6618BE2}"/>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lvl1pPr>
              <a:defRPr/>
            </a:lvl1pPr>
          </a:lstStyle>
          <a:p>
            <a:pPr>
              <a:defRPr/>
            </a:pPr>
            <a:fld id="{6889D757-E23A-497A-9B14-62A69CF34700}" type="datetime1">
              <a:rPr lang="en-US" altLang="en-US" smtClean="0"/>
              <a:pPr>
                <a:defRPr/>
              </a:pPr>
              <a:t>8/20/2019</a:t>
            </a:fld>
            <a:endParaRPr lang="en-US" altLang="en-US" dirty="0"/>
          </a:p>
        </p:txBody>
      </p:sp>
      <p:sp>
        <p:nvSpPr>
          <p:cNvPr id="8" name="Textplatzhalter 7"/>
          <p:cNvSpPr>
            <a:spLocks noGrp="1"/>
          </p:cNvSpPr>
          <p:nvPr>
            <p:ph type="body" sz="quarter" idx="13" hasCustomPrompt="1"/>
          </p:nvPr>
        </p:nvSpPr>
        <p:spPr>
          <a:xfrm>
            <a:off x="719667"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13" name="Textplatzhalter 7"/>
          <p:cNvSpPr>
            <a:spLocks noGrp="1"/>
          </p:cNvSpPr>
          <p:nvPr>
            <p:ph type="body" sz="quarter" idx="14" hasCustomPrompt="1"/>
          </p:nvPr>
        </p:nvSpPr>
        <p:spPr>
          <a:xfrm>
            <a:off x="6234133"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1279369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textboxes">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E441A798-8013-4D91-A6DF-230BE4E0D86D}"/>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457" name="think-cell Folie" r:id="rId5" imgW="473" imgH="473" progId="TCLayout.ActiveDocument.1">
                  <p:embed/>
                </p:oleObj>
              </mc:Choice>
              <mc:Fallback>
                <p:oleObj name="think-cell Folie" r:id="rId5" imgW="473" imgH="473" progId="TCLayout.ActiveDocument.1">
                  <p:embed/>
                  <p:pic>
                    <p:nvPicPr>
                      <p:cNvPr id="13" name="Object 12" hidden="1">
                        <a:extLst>
                          <a:ext uri="{FF2B5EF4-FFF2-40B4-BE49-F238E27FC236}">
                            <a16:creationId xmlns:a16="http://schemas.microsoft.com/office/drawing/2014/main" id="{E441A798-8013-4D91-A6DF-230BE4E0D86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B00679D5-444D-4F71-B4BD-FE0AB48868E5}"/>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p>
            <a:pPr>
              <a:defRPr/>
            </a:pPr>
            <a:fld id="{6889D757-E23A-497A-9B14-62A69CF34700}" type="datetime1">
              <a:rPr lang="en-US" altLang="en-US" smtClean="0"/>
              <a:pPr>
                <a:defRPr/>
              </a:pPr>
              <a:t>8/20/2019</a:t>
            </a:fld>
            <a:endParaRPr lang="en-US" altLang="en-US" dirty="0"/>
          </a:p>
        </p:txBody>
      </p:sp>
      <p:sp>
        <p:nvSpPr>
          <p:cNvPr id="15" name="Textfeld 14"/>
          <p:cNvSpPr txBox="1"/>
          <p:nvPr/>
        </p:nvSpPr>
        <p:spPr>
          <a:xfrm>
            <a:off x="3962399"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16" name="Textfeld 15"/>
          <p:cNvSpPr txBox="1"/>
          <p:nvPr/>
        </p:nvSpPr>
        <p:spPr>
          <a:xfrm>
            <a:off x="7734784"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7" name="Textplatzhalter 6"/>
          <p:cNvSpPr>
            <a:spLocks noGrp="1"/>
          </p:cNvSpPr>
          <p:nvPr>
            <p:ph type="body" sz="quarter" idx="21" hasCustomPrompt="1"/>
          </p:nvPr>
        </p:nvSpPr>
        <p:spPr>
          <a:xfrm>
            <a:off x="735949" y="1495425"/>
            <a:ext cx="3168651" cy="496800"/>
          </a:xfrm>
          <a:prstGeom prst="rect">
            <a:avLst/>
          </a:prstGeom>
          <a:solidFill>
            <a:schemeClr val="tx2"/>
          </a:solidFill>
          <a:ln w="19050">
            <a:solidFill>
              <a:schemeClr val="tx2"/>
            </a:solidFill>
          </a:ln>
        </p:spPr>
        <p:txBody>
          <a:bodyPr lIns="72000" tIns="36000" rIns="36000" bIns="36000"/>
          <a:lstStyle>
            <a:lvl1pPr marL="0" indent="0">
              <a:buFontTx/>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6"/>
          <p:cNvSpPr>
            <a:spLocks noGrp="1"/>
          </p:cNvSpPr>
          <p:nvPr>
            <p:ph type="body" sz="quarter" idx="22" hasCustomPrompt="1"/>
          </p:nvPr>
        </p:nvSpPr>
        <p:spPr>
          <a:xfrm>
            <a:off x="4503957"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2" name="Textplatzhalter 6"/>
          <p:cNvSpPr>
            <a:spLocks noGrp="1"/>
          </p:cNvSpPr>
          <p:nvPr>
            <p:ph type="body" sz="quarter" idx="23" hasCustomPrompt="1"/>
          </p:nvPr>
        </p:nvSpPr>
        <p:spPr>
          <a:xfrm>
            <a:off x="8271965"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8" name="Textplatzhalter 7"/>
          <p:cNvSpPr>
            <a:spLocks noGrp="1"/>
          </p:cNvSpPr>
          <p:nvPr>
            <p:ph type="body" sz="quarter" idx="24" hasCustomPrompt="1"/>
          </p:nvPr>
        </p:nvSpPr>
        <p:spPr>
          <a:xfrm>
            <a:off x="736600"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25" hasCustomPrompt="1"/>
          </p:nvPr>
        </p:nvSpPr>
        <p:spPr>
          <a:xfrm>
            <a:off x="4503957"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4" name="Textplatzhalter 7"/>
          <p:cNvSpPr>
            <a:spLocks noGrp="1"/>
          </p:cNvSpPr>
          <p:nvPr>
            <p:ph type="body" sz="quarter" idx="26" hasCustomPrompt="1"/>
          </p:nvPr>
        </p:nvSpPr>
        <p:spPr>
          <a:xfrm>
            <a:off x="8271965"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13442126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textboxes and summary">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FAF4E5FF-ECF8-4FB3-9ACC-FD539873F904}"/>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9481" name="think-cell Folie" r:id="rId5" imgW="473" imgH="473" progId="TCLayout.ActiveDocument.1">
                  <p:embed/>
                </p:oleObj>
              </mc:Choice>
              <mc:Fallback>
                <p:oleObj name="think-cell Folie" r:id="rId5" imgW="473" imgH="473" progId="TCLayout.ActiveDocument.1">
                  <p:embed/>
                  <p:pic>
                    <p:nvPicPr>
                      <p:cNvPr id="11" name="Object 10" hidden="1">
                        <a:extLst>
                          <a:ext uri="{FF2B5EF4-FFF2-40B4-BE49-F238E27FC236}">
                            <a16:creationId xmlns:a16="http://schemas.microsoft.com/office/drawing/2014/main" id="{FAF4E5FF-ECF8-4FB3-9ACC-FD539873F90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1E1D0D53-D165-45DD-9847-0EE2AD2F07B2}"/>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lvl1pPr>
              <a:defRPr/>
            </a:lvl1pPr>
          </a:lstStyle>
          <a:p>
            <a:pPr>
              <a:defRPr/>
            </a:pPr>
            <a:fld id="{6889D757-E23A-497A-9B14-62A69CF34700}" type="datetime1">
              <a:rPr lang="en-US" altLang="en-US" smtClean="0"/>
              <a:pPr>
                <a:defRPr/>
              </a:pPr>
              <a:t>8/20/2019</a:t>
            </a:fld>
            <a:endParaRPr lang="en-US" altLang="en-US" dirty="0"/>
          </a:p>
        </p:txBody>
      </p:sp>
      <p:sp>
        <p:nvSpPr>
          <p:cNvPr id="25" name="Textfeld 24"/>
          <p:cNvSpPr txBox="1"/>
          <p:nvPr/>
        </p:nvSpPr>
        <p:spPr>
          <a:xfrm rot="5400000">
            <a:off x="2365399" y="3658506"/>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6" name="Textfeld 25"/>
          <p:cNvSpPr txBox="1"/>
          <p:nvPr/>
        </p:nvSpPr>
        <p:spPr>
          <a:xfrm rot="5400000">
            <a:off x="6016651" y="3658506"/>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8" name="Textfeld 27"/>
          <p:cNvSpPr txBox="1"/>
          <p:nvPr/>
        </p:nvSpPr>
        <p:spPr>
          <a:xfrm rot="5400000">
            <a:off x="9699651" y="3658506"/>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17" name="Textplatzhalter 6"/>
          <p:cNvSpPr>
            <a:spLocks noGrp="1"/>
          </p:cNvSpPr>
          <p:nvPr>
            <p:ph type="body" sz="quarter" idx="27" hasCustomPrompt="1"/>
          </p:nvPr>
        </p:nvSpPr>
        <p:spPr>
          <a:xfrm>
            <a:off x="735949"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8" name="Textplatzhalter 6"/>
          <p:cNvSpPr>
            <a:spLocks noGrp="1"/>
          </p:cNvSpPr>
          <p:nvPr>
            <p:ph type="body" sz="quarter" idx="28" hasCustomPrompt="1"/>
          </p:nvPr>
        </p:nvSpPr>
        <p:spPr>
          <a:xfrm>
            <a:off x="4406557"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6"/>
          <p:cNvSpPr>
            <a:spLocks noGrp="1"/>
          </p:cNvSpPr>
          <p:nvPr>
            <p:ph type="body" sz="quarter" idx="29" hasCustomPrompt="1"/>
          </p:nvPr>
        </p:nvSpPr>
        <p:spPr>
          <a:xfrm>
            <a:off x="8075816"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6"/>
          <p:cNvSpPr>
            <a:spLocks noGrp="1"/>
          </p:cNvSpPr>
          <p:nvPr>
            <p:ph type="body" sz="quarter" idx="30" hasCustomPrompt="1"/>
          </p:nvPr>
        </p:nvSpPr>
        <p:spPr>
          <a:xfrm>
            <a:off x="735949" y="4360950"/>
            <a:ext cx="10704667"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7"/>
          <p:cNvSpPr>
            <a:spLocks noGrp="1"/>
          </p:cNvSpPr>
          <p:nvPr>
            <p:ph type="body" sz="quarter" idx="31" hasCustomPrompt="1"/>
          </p:nvPr>
        </p:nvSpPr>
        <p:spPr>
          <a:xfrm>
            <a:off x="736600" y="1990805"/>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32" hasCustomPrompt="1"/>
          </p:nvPr>
        </p:nvSpPr>
        <p:spPr>
          <a:xfrm>
            <a:off x="4406560" y="1990805"/>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7" name="Textplatzhalter 7"/>
          <p:cNvSpPr>
            <a:spLocks noGrp="1"/>
          </p:cNvSpPr>
          <p:nvPr>
            <p:ph type="body" sz="quarter" idx="33" hasCustomPrompt="1"/>
          </p:nvPr>
        </p:nvSpPr>
        <p:spPr>
          <a:xfrm>
            <a:off x="8075816" y="1990805"/>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9" name="Textplatzhalter 7"/>
          <p:cNvSpPr>
            <a:spLocks noGrp="1"/>
          </p:cNvSpPr>
          <p:nvPr>
            <p:ph type="body" sz="quarter" idx="34" hasCustomPrompt="1"/>
          </p:nvPr>
        </p:nvSpPr>
        <p:spPr>
          <a:xfrm>
            <a:off x="736600" y="4857755"/>
            <a:ext cx="10703365" cy="141922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38683308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arrows and textboxe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35822547-77C4-4C4A-B1FA-FB21DC8CE211}"/>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05" name="think-cell Folie" r:id="rId5" imgW="473" imgH="473" progId="TCLayout.ActiveDocument.1">
                  <p:embed/>
                </p:oleObj>
              </mc:Choice>
              <mc:Fallback>
                <p:oleObj name="think-cell Folie" r:id="rId5" imgW="473" imgH="473" progId="TCLayout.ActiveDocument.1">
                  <p:embed/>
                  <p:pic>
                    <p:nvPicPr>
                      <p:cNvPr id="11" name="Object 10" hidden="1">
                        <a:extLst>
                          <a:ext uri="{FF2B5EF4-FFF2-40B4-BE49-F238E27FC236}">
                            <a16:creationId xmlns:a16="http://schemas.microsoft.com/office/drawing/2014/main" id="{35822547-77C4-4C4A-B1FA-FB21DC8CE211}"/>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97C57029-30C6-4D93-84F9-13BB13468849}"/>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lvl1pPr>
              <a:defRPr/>
            </a:lvl1pPr>
          </a:lstStyle>
          <a:p>
            <a:pPr>
              <a:defRPr/>
            </a:pPr>
            <a:fld id="{6889D757-E23A-497A-9B14-62A69CF34700}" type="datetime1">
              <a:rPr lang="en-US" altLang="en-US" smtClean="0"/>
              <a:pPr>
                <a:defRPr/>
              </a:pPr>
              <a:t>8/20/2019</a:t>
            </a:fld>
            <a:endParaRPr lang="en-US" altLang="en-US" dirty="0"/>
          </a:p>
        </p:txBody>
      </p:sp>
      <p:sp>
        <p:nvSpPr>
          <p:cNvPr id="12" name="Textplatzhalter 6"/>
          <p:cNvSpPr>
            <a:spLocks noGrp="1"/>
          </p:cNvSpPr>
          <p:nvPr>
            <p:ph type="body" sz="quarter" idx="31" hasCustomPrompt="1"/>
          </p:nvPr>
        </p:nvSpPr>
        <p:spPr>
          <a:xfrm>
            <a:off x="735949" y="1495425"/>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Font typeface="Arial" panose="020B0604020202020204" pitchFamily="34" charse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4" name="Textplatzhalter 6"/>
          <p:cNvSpPr>
            <a:spLocks noGrp="1"/>
          </p:cNvSpPr>
          <p:nvPr>
            <p:ph type="body" sz="quarter" idx="32" hasCustomPrompt="1"/>
          </p:nvPr>
        </p:nvSpPr>
        <p:spPr>
          <a:xfrm>
            <a:off x="735949" y="3199650"/>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Textplatzhalter 6"/>
          <p:cNvSpPr>
            <a:spLocks noGrp="1"/>
          </p:cNvSpPr>
          <p:nvPr>
            <p:ph type="body" sz="quarter" idx="33" hasCustomPrompt="1"/>
          </p:nvPr>
        </p:nvSpPr>
        <p:spPr>
          <a:xfrm>
            <a:off x="735949" y="4885576"/>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3" name="Textplatzhalter 7"/>
          <p:cNvSpPr>
            <a:spLocks noGrp="1"/>
          </p:cNvSpPr>
          <p:nvPr>
            <p:ph type="body" sz="quarter" idx="34" hasCustomPrompt="1"/>
          </p:nvPr>
        </p:nvSpPr>
        <p:spPr>
          <a:xfrm>
            <a:off x="4406556" y="149542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6" name="Textplatzhalter 7"/>
          <p:cNvSpPr>
            <a:spLocks noGrp="1"/>
          </p:cNvSpPr>
          <p:nvPr>
            <p:ph type="body" sz="quarter" idx="35" hasCustomPrompt="1"/>
          </p:nvPr>
        </p:nvSpPr>
        <p:spPr>
          <a:xfrm>
            <a:off x="4406556" y="3201449"/>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7" name="Textplatzhalter 7"/>
          <p:cNvSpPr>
            <a:spLocks noGrp="1"/>
          </p:cNvSpPr>
          <p:nvPr>
            <p:ph type="body" sz="quarter" idx="36" hasCustomPrompt="1"/>
          </p:nvPr>
        </p:nvSpPr>
        <p:spPr>
          <a:xfrm>
            <a:off x="4406556" y="488737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4326322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BED4078-AFF6-4ADE-AEF0-C4E78BB13E66}"/>
              </a:ext>
            </a:extLst>
          </p:cNvPr>
          <p:cNvGraphicFramePr>
            <a:graphicFrameLocks noChangeAspect="1"/>
          </p:cNvGraphicFramePr>
          <p:nvPr userDrawn="1">
            <p:custDataLst>
              <p:tags r:id="rId2"/>
            </p:custDataLst>
            <p:extLst>
              <p:ext uri="{D42A27DB-BD31-4B8C-83A1-F6EECF244321}">
                <p14:modId xmlns:p14="http://schemas.microsoft.com/office/powerpoint/2010/main" val="35596319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97" name="think-cell Folie" r:id="rId4" imgW="473" imgH="473" progId="TCLayout.ActiveDocument.1">
                  <p:embed/>
                </p:oleObj>
              </mc:Choice>
              <mc:Fallback>
                <p:oleObj name="think-cell Folie" r:id="rId4" imgW="473" imgH="473" progId="TCLayout.ActiveDocument.1">
                  <p:embed/>
                  <p:pic>
                    <p:nvPicPr>
                      <p:cNvPr id="4" name="Object 3" hidden="1">
                        <a:extLst>
                          <a:ext uri="{FF2B5EF4-FFF2-40B4-BE49-F238E27FC236}">
                            <a16:creationId xmlns:a16="http://schemas.microsoft.com/office/drawing/2014/main" id="{1BED4078-AFF6-4ADE-AEF0-C4E78BB13E6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9" name="Titel 18"/>
          <p:cNvSpPr>
            <a:spLocks noGrp="1"/>
          </p:cNvSpPr>
          <p:nvPr>
            <p:ph type="title" hasCustomPrompt="1"/>
          </p:nvPr>
        </p:nvSpPr>
        <p:spPr>
          <a:xfrm>
            <a:off x="1894713" y="1235825"/>
            <a:ext cx="8439149" cy="710605"/>
          </a:xfrm>
          <a:noFill/>
        </p:spPr>
        <p:txBody>
          <a:bodyPr vert="horz" lIns="0" tIns="0" rIns="0" bIns="0" rtlCol="0" anchor="b" anchorCtr="0">
            <a:normAutofit/>
          </a:bodyPr>
          <a:lstStyle>
            <a:lvl1pPr>
              <a:defRPr lang="de-DE" sz="2400" baseline="0"/>
            </a:lvl1pPr>
          </a:lstStyle>
          <a:p>
            <a:pPr marL="0" lvl="0"/>
            <a:r>
              <a:rPr lang="de-DE" dirty="0"/>
              <a:t>Agenda</a:t>
            </a:r>
          </a:p>
        </p:txBody>
      </p:sp>
      <p:sp>
        <p:nvSpPr>
          <p:cNvPr id="10" name="Textplatzhalter 9"/>
          <p:cNvSpPr>
            <a:spLocks noGrp="1"/>
          </p:cNvSpPr>
          <p:nvPr>
            <p:ph type="body" sz="quarter" idx="13" hasCustomPrompt="1"/>
          </p:nvPr>
        </p:nvSpPr>
        <p:spPr>
          <a:xfrm>
            <a:off x="1894713" y="1981199"/>
            <a:ext cx="8439149" cy="4320000"/>
          </a:xfrm>
          <a:prstGeom prst="rect">
            <a:avLst/>
          </a:prstGeom>
          <a:noFill/>
        </p:spPr>
        <p:txBody>
          <a:bodyPr>
            <a:noAutofit/>
          </a:bodyPr>
          <a:lstStyle>
            <a:lvl1pPr marL="361950" indent="-361950">
              <a:buFont typeface="+mj-lt"/>
              <a:buAutoNum type="arabicPeriod"/>
              <a:defRPr sz="2400" b="1">
                <a:solidFill>
                  <a:schemeClr val="tx1"/>
                </a:solidFill>
              </a:defRPr>
            </a:lvl1pPr>
            <a:lvl2pPr marL="628650" indent="-266700">
              <a:buFont typeface="Arial" panose="020B0604020202020204" pitchFamily="34" charset="0"/>
              <a:buChar char="•"/>
              <a:defRPr sz="2400" b="1">
                <a:solidFill>
                  <a:schemeClr val="tx1"/>
                </a:solidFill>
              </a:defRPr>
            </a:lvl2pPr>
            <a:lvl3pPr marL="895350" indent="-266700">
              <a:buFont typeface="Symbol" panose="05050102010706020507" pitchFamily="18" charset="2"/>
              <a:buChar char="-"/>
              <a:defRPr sz="2400" b="1">
                <a:solidFill>
                  <a:schemeClr val="tx1"/>
                </a:solidFill>
              </a:defRPr>
            </a:lvl3pPr>
            <a:lvl4pPr marL="1162050" indent="-266700">
              <a:buFont typeface="Arial" panose="020B0604020202020204" pitchFamily="34" charset="0"/>
              <a:buChar char="•"/>
              <a:defRPr sz="2400" b="1">
                <a:solidFill>
                  <a:schemeClr val="tx1"/>
                </a:solidFill>
              </a:defRPr>
            </a:lvl4pPr>
            <a:lvl5pPr marL="1438275" indent="-276225">
              <a:buFont typeface="Symbol" panose="05050102010706020507" pitchFamily="18" charset="2"/>
              <a:buChar char="-"/>
              <a:defRPr sz="2400" b="1">
                <a:solidFill>
                  <a:schemeClr val="tx1"/>
                </a:solidFill>
              </a:defRPr>
            </a:lvl5pPr>
            <a:lvl6pPr marL="1704975" indent="-266700">
              <a:buFont typeface="Arial" panose="020B0604020202020204" pitchFamily="34" charset="0"/>
              <a:buChar char="•"/>
              <a:defRPr sz="2400" b="1">
                <a:solidFill>
                  <a:schemeClr val="tx1"/>
                </a:solidFill>
              </a:defRPr>
            </a:lvl6pPr>
            <a:lvl7pPr marL="1971675" indent="-266700">
              <a:buFont typeface="Symbol" panose="05050102010706020507" pitchFamily="18" charset="2"/>
              <a:buChar char="-"/>
              <a:defRPr sz="2400" b="1">
                <a:solidFill>
                  <a:schemeClr val="tx1"/>
                </a:solidFill>
              </a:defRPr>
            </a:lvl7pPr>
            <a:lvl8pPr marL="2238375" indent="-266700">
              <a:buFont typeface="Arial" panose="020B0604020202020204" pitchFamily="34" charset="0"/>
              <a:buChar char="•"/>
              <a:defRPr sz="2400" b="1">
                <a:solidFill>
                  <a:schemeClr val="tx1"/>
                </a:solidFill>
              </a:defRPr>
            </a:lvl8pPr>
            <a:lvl9pPr marL="2514600" indent="-276225">
              <a:buFont typeface="Symbol" panose="05050102010706020507" pitchFamily="18" charset="2"/>
              <a:buChar char="-"/>
              <a:defRPr sz="2400" b="1">
                <a:solidFill>
                  <a:schemeClr val="tx1"/>
                </a:solidFill>
              </a:defRPr>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Datumsplatzhalter 14"/>
          <p:cNvSpPr>
            <a:spLocks noGrp="1"/>
          </p:cNvSpPr>
          <p:nvPr>
            <p:ph type="dt" sz="half" idx="14"/>
          </p:nvPr>
        </p:nvSpPr>
        <p:spPr/>
        <p:txBody>
          <a:bodyPr/>
          <a:lstStyle/>
          <a:p>
            <a:pPr>
              <a:defRPr/>
            </a:pPr>
            <a:fld id="{6889D757-E23A-497A-9B14-62A69CF34700}" type="datetime1">
              <a:rPr lang="en-US" altLang="en-US" smtClean="0"/>
              <a:pPr>
                <a:defRPr/>
              </a:pPr>
              <a:t>8/20/2019</a:t>
            </a:fld>
            <a:endParaRPr lang="en-US" altLang="en-US" dirty="0"/>
          </a:p>
        </p:txBody>
      </p:sp>
      <p:sp>
        <p:nvSpPr>
          <p:cNvPr id="16" name="Fußzeilenplatzhalter 15"/>
          <p:cNvSpPr>
            <a:spLocks noGrp="1"/>
          </p:cNvSpPr>
          <p:nvPr>
            <p:ph type="ftr" sz="quarter" idx="15"/>
          </p:nvPr>
        </p:nvSpPr>
        <p:spPr/>
        <p:txBody>
          <a:bodyPr/>
          <a:lstStyle/>
          <a:p>
            <a:pPr>
              <a:defRPr/>
            </a:pPr>
            <a:endParaRPr lang="en-US" dirty="0"/>
          </a:p>
        </p:txBody>
      </p:sp>
      <p:sp>
        <p:nvSpPr>
          <p:cNvPr id="17" name="Foliennummernplatzhalter 16"/>
          <p:cNvSpPr>
            <a:spLocks noGrp="1"/>
          </p:cNvSpPr>
          <p:nvPr>
            <p:ph type="sldNum" sz="quarter" idx="16"/>
          </p:nvPr>
        </p:nvSpPr>
        <p:spPr/>
        <p:txBody>
          <a:bodyPr/>
          <a:lstStyle/>
          <a:p>
            <a:pPr>
              <a:defRPr/>
            </a:pPr>
            <a:fld id="{D383EB99-40B2-4176-B4FA-CDBAA950DF99}" type="slidenum">
              <a:rPr lang="en-US" altLang="en-US" smtClean="0"/>
              <a:pPr>
                <a:defRPr/>
              </a:pPr>
              <a:t>‹#›</a:t>
            </a:fld>
            <a:endParaRPr lang="en-US" altLang="en-US" dirty="0"/>
          </a:p>
        </p:txBody>
      </p:sp>
    </p:spTree>
    <p:extLst>
      <p:ext uri="{BB962C8B-B14F-4D97-AF65-F5344CB8AC3E}">
        <p14:creationId xmlns:p14="http://schemas.microsoft.com/office/powerpoint/2010/main" val="4700632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4 content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BB1FA5FA-E81B-41B0-8361-A4B0F1640CB9}"/>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529" name="think-cell Folie" r:id="rId5" imgW="473" imgH="473" progId="TCLayout.ActiveDocument.1">
                  <p:embed/>
                </p:oleObj>
              </mc:Choice>
              <mc:Fallback>
                <p:oleObj name="think-cell Folie" r:id="rId5" imgW="473" imgH="473" progId="TCLayout.ActiveDocument.1">
                  <p:embed/>
                  <p:pic>
                    <p:nvPicPr>
                      <p:cNvPr id="11" name="Object 10" hidden="1">
                        <a:extLst>
                          <a:ext uri="{FF2B5EF4-FFF2-40B4-BE49-F238E27FC236}">
                            <a16:creationId xmlns:a16="http://schemas.microsoft.com/office/drawing/2014/main" id="{BB1FA5FA-E81B-41B0-8361-A4B0F1640CB9}"/>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DD10C927-4D12-4B1C-B6EC-2B1D574E6B9B}"/>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8" name="Textplatzhalter 6"/>
          <p:cNvSpPr>
            <a:spLocks noGrp="1"/>
          </p:cNvSpPr>
          <p:nvPr>
            <p:ph type="body" sz="quarter" idx="28" hasCustomPrompt="1"/>
          </p:nvPr>
        </p:nvSpPr>
        <p:spPr>
          <a:xfrm>
            <a:off x="6371816"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Rechteck 20"/>
          <p:cNvSpPr/>
          <p:nvPr/>
        </p:nvSpPr>
        <p:spPr>
          <a:xfrm>
            <a:off x="6371816"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7" name="Rechteck 26"/>
          <p:cNvSpPr/>
          <p:nvPr/>
        </p:nvSpPr>
        <p:spPr>
          <a:xfrm>
            <a:off x="6371816"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4" name="Textplatzhalter 6"/>
          <p:cNvSpPr>
            <a:spLocks noGrp="1"/>
          </p:cNvSpPr>
          <p:nvPr>
            <p:ph type="body" sz="quarter" idx="30" hasCustomPrompt="1"/>
          </p:nvPr>
        </p:nvSpPr>
        <p:spPr>
          <a:xfrm>
            <a:off x="735949" y="4094250"/>
            <a:ext cx="5068800" cy="496800"/>
          </a:xfrm>
          <a:prstGeom prst="rect">
            <a:avLst/>
          </a:prstGeom>
          <a:solidFill>
            <a:schemeClr val="tx2"/>
          </a:solidFill>
          <a:ln w="19050">
            <a:solidFill>
              <a:schemeClr val="tx2"/>
            </a:solidFill>
          </a:ln>
        </p:spPr>
        <p:txBody>
          <a:bodyPr lIns="72000" tIns="36000" rIns="1080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5" name="Rechteck 34"/>
          <p:cNvSpPr/>
          <p:nvPr/>
        </p:nvSpPr>
        <p:spPr>
          <a:xfrm>
            <a:off x="736599"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p>
            <a:pPr>
              <a:defRPr/>
            </a:pPr>
            <a:fld id="{6889D757-E23A-497A-9B14-62A69CF34700}" type="datetime1">
              <a:rPr lang="en-US" altLang="en-US" smtClean="0"/>
              <a:pPr>
                <a:defRPr/>
              </a:pPr>
              <a:t>8/20/2019</a:t>
            </a:fld>
            <a:endParaRPr lang="en-US" altLang="en-US" dirty="0"/>
          </a:p>
        </p:txBody>
      </p:sp>
      <p:sp>
        <p:nvSpPr>
          <p:cNvPr id="32" name="Rechteck 31"/>
          <p:cNvSpPr/>
          <p:nvPr/>
        </p:nvSpPr>
        <p:spPr>
          <a:xfrm>
            <a:off x="736599"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17" name="Textplatzhalter 6"/>
          <p:cNvSpPr>
            <a:spLocks noGrp="1"/>
          </p:cNvSpPr>
          <p:nvPr>
            <p:ph type="body" sz="quarter" idx="27" hasCustomPrompt="1"/>
          </p:nvPr>
        </p:nvSpPr>
        <p:spPr>
          <a:xfrm>
            <a:off x="735949"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0" name="Textplatzhalter 6"/>
          <p:cNvSpPr>
            <a:spLocks noGrp="1"/>
          </p:cNvSpPr>
          <p:nvPr>
            <p:ph type="body" sz="quarter" idx="31" hasCustomPrompt="1"/>
          </p:nvPr>
        </p:nvSpPr>
        <p:spPr>
          <a:xfrm>
            <a:off x="6371816" y="4094250"/>
            <a:ext cx="5068800" cy="496800"/>
          </a:xfrm>
          <a:prstGeom prst="rect">
            <a:avLst/>
          </a:prstGeom>
          <a:solidFill>
            <a:schemeClr val="tx2"/>
          </a:solidFill>
          <a:ln w="19050">
            <a:solidFill>
              <a:schemeClr val="tx2"/>
            </a:solidFill>
          </a:ln>
        </p:spPr>
        <p:txBody>
          <a:bodyPr lIns="1134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1" name="Textplatzhalter 6"/>
          <p:cNvSpPr>
            <a:spLocks noGrp="1"/>
          </p:cNvSpPr>
          <p:nvPr>
            <p:ph type="body" sz="quarter" idx="35" hasCustomPrompt="1"/>
          </p:nvPr>
        </p:nvSpPr>
        <p:spPr>
          <a:xfrm>
            <a:off x="4582176" y="2746069"/>
            <a:ext cx="3028800" cy="2271600"/>
          </a:xfrm>
          <a:prstGeom prst="ellipse">
            <a:avLst/>
          </a:prstGeom>
          <a:solidFill>
            <a:schemeClr val="bg1"/>
          </a:solidFill>
          <a:ln w="19050">
            <a:solidFill>
              <a:schemeClr val="tx2"/>
            </a:solidFill>
          </a:ln>
        </p:spPr>
        <p:txBody>
          <a:bodyPr lIns="0" tIns="0" rIns="0" bIns="0" anchor="ctr" anchorCtr="0"/>
          <a:lstStyle>
            <a:lvl1pPr marL="0" indent="0" algn="ctr">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7"/>
          <p:cNvSpPr>
            <a:spLocks noGrp="1"/>
          </p:cNvSpPr>
          <p:nvPr>
            <p:ph type="body" sz="quarter" idx="37" hasCustomPrompt="1"/>
          </p:nvPr>
        </p:nvSpPr>
        <p:spPr>
          <a:xfrm>
            <a:off x="736597" y="1992225"/>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0" name="Textplatzhalter 7"/>
          <p:cNvSpPr>
            <a:spLocks noGrp="1"/>
          </p:cNvSpPr>
          <p:nvPr>
            <p:ph type="body" sz="quarter" idx="38" hasCustomPrompt="1"/>
          </p:nvPr>
        </p:nvSpPr>
        <p:spPr>
          <a:xfrm>
            <a:off x="736597" y="4591050"/>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2" name="Textplatzhalter 7"/>
          <p:cNvSpPr>
            <a:spLocks noGrp="1"/>
          </p:cNvSpPr>
          <p:nvPr>
            <p:ph type="body" sz="quarter" idx="39" hasCustomPrompt="1"/>
          </p:nvPr>
        </p:nvSpPr>
        <p:spPr>
          <a:xfrm>
            <a:off x="7883816" y="1992225"/>
            <a:ext cx="35568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3" name="Textplatzhalter 7"/>
          <p:cNvSpPr>
            <a:spLocks noGrp="1"/>
          </p:cNvSpPr>
          <p:nvPr>
            <p:ph type="body" sz="quarter" idx="40" hasCustomPrompt="1"/>
          </p:nvPr>
        </p:nvSpPr>
        <p:spPr>
          <a:xfrm>
            <a:off x="7883816" y="4591050"/>
            <a:ext cx="35568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1926983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ictur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75B4B31B-6919-4BA6-96AF-A39C0D518DBF}"/>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2553" name="think-cell Folie" r:id="rId5" imgW="473" imgH="473" progId="TCLayout.ActiveDocument.1">
                  <p:embed/>
                </p:oleObj>
              </mc:Choice>
              <mc:Fallback>
                <p:oleObj name="think-cell Folie" r:id="rId5" imgW="473" imgH="473" progId="TCLayout.ActiveDocument.1">
                  <p:embed/>
                  <p:pic>
                    <p:nvPicPr>
                      <p:cNvPr id="12" name="Object 11" hidden="1">
                        <a:extLst>
                          <a:ext uri="{FF2B5EF4-FFF2-40B4-BE49-F238E27FC236}">
                            <a16:creationId xmlns:a16="http://schemas.microsoft.com/office/drawing/2014/main" id="{75B4B31B-6919-4BA6-96AF-A39C0D518DB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E22DC125-2985-4880-AAE3-33ADD7DB4981}"/>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p>
            <a:pPr>
              <a:defRPr/>
            </a:pPr>
            <a:fld id="{6889D757-E23A-497A-9B14-62A69CF34700}" type="datetime1">
              <a:rPr lang="en-US" altLang="en-US" smtClean="0"/>
              <a:pPr>
                <a:defRPr/>
              </a:pPr>
              <a:t>8/20/2019</a:t>
            </a:fld>
            <a:endParaRPr lang="en-US" altLang="en-US" dirty="0"/>
          </a:p>
        </p:txBody>
      </p:sp>
      <p:sp>
        <p:nvSpPr>
          <p:cNvPr id="13" name="Bildplatzhalter 12"/>
          <p:cNvSpPr>
            <a:spLocks noGrp="1"/>
          </p:cNvSpPr>
          <p:nvPr>
            <p:ph type="pic" sz="quarter" idx="16" hasCustomPrompt="1"/>
          </p:nvPr>
        </p:nvSpPr>
        <p:spPr>
          <a:xfrm>
            <a:off x="745067" y="1495425"/>
            <a:ext cx="5196416" cy="478155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baseline="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de-DE" sz="1800" b="0" i="0" u="none" strike="noStrike" kern="1200" cap="none" spc="0" normalizeH="0" baseline="0" noProof="0" dirty="0">
                <a:ln>
                  <a:noFill/>
                </a:ln>
                <a:solidFill>
                  <a:prstClr val="black"/>
                </a:solidFill>
                <a:effectLst/>
                <a:uLnTx/>
                <a:uFillTx/>
                <a:latin typeface="+mj-lt"/>
                <a:ea typeface="+mn-ea"/>
                <a:cs typeface="+mn-cs"/>
              </a:rPr>
              <a:t>Picture</a:t>
            </a:r>
          </a:p>
        </p:txBody>
      </p:sp>
      <p:sp>
        <p:nvSpPr>
          <p:cNvPr id="7" name="Textplatzhalter 6"/>
          <p:cNvSpPr>
            <a:spLocks noGrp="1"/>
          </p:cNvSpPr>
          <p:nvPr>
            <p:ph type="body" sz="quarter" idx="17" hasCustomPrompt="1"/>
          </p:nvPr>
        </p:nvSpPr>
        <p:spPr>
          <a:xfrm>
            <a:off x="6235200" y="1440000"/>
            <a:ext cx="5212800" cy="4896000"/>
          </a:xfrm>
        </p:spPr>
        <p:txBody>
          <a:bodyPr/>
          <a:lstStyle>
            <a:lvl1pPr>
              <a:defRPr/>
            </a:lvl1pPr>
            <a:lvl2pPr>
              <a:defRPr/>
            </a:lvl2pPr>
            <a:lvl3pPr>
              <a:defRPr/>
            </a:lvl3pPr>
            <a:lvl4pPr>
              <a:defRPr/>
            </a:lvl4pPr>
            <a:lvl5pPr>
              <a:defRPr/>
            </a:lvl5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3563228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lank with textbox">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4324DAB-C205-46F3-B69F-CB6D079A11FD}"/>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3577" name="think-cell Folie" r:id="rId4" imgW="473" imgH="473" progId="TCLayout.ActiveDocument.1">
                  <p:embed/>
                </p:oleObj>
              </mc:Choice>
              <mc:Fallback>
                <p:oleObj name="think-cell Folie" r:id="rId4" imgW="473" imgH="473" progId="TCLayout.ActiveDocument.1">
                  <p:embed/>
                  <p:pic>
                    <p:nvPicPr>
                      <p:cNvPr id="7" name="Object 6" hidden="1">
                        <a:extLst>
                          <a:ext uri="{FF2B5EF4-FFF2-40B4-BE49-F238E27FC236}">
                            <a16:creationId xmlns:a16="http://schemas.microsoft.com/office/drawing/2014/main" id="{14324DAB-C205-46F3-B69F-CB6D079A11F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p>
            <a:pPr>
              <a:defRPr/>
            </a:pPr>
            <a:fld id="{6889D757-E23A-497A-9B14-62A69CF34700}" type="datetime1">
              <a:rPr lang="en-US" altLang="en-US" smtClean="0"/>
              <a:pPr>
                <a:defRPr/>
              </a:pPr>
              <a:t>8/20/2019</a:t>
            </a:fld>
            <a:endParaRPr lang="en-US" altLang="en-US" dirty="0"/>
          </a:p>
        </p:txBody>
      </p:sp>
      <p:sp>
        <p:nvSpPr>
          <p:cNvPr id="8" name="Textplatzhalter 6"/>
          <p:cNvSpPr>
            <a:spLocks noGrp="1"/>
          </p:cNvSpPr>
          <p:nvPr>
            <p:ph type="body" sz="quarter" idx="17" hasCustomPrompt="1"/>
          </p:nvPr>
        </p:nvSpPr>
        <p:spPr>
          <a:xfrm>
            <a:off x="3009600" y="2705100"/>
            <a:ext cx="8438400" cy="3530600"/>
          </a:xfrm>
        </p:spPr>
        <p:txBody>
          <a:bodyPr>
            <a:noAutofit/>
          </a:bodyPr>
          <a:lstStyle>
            <a:lvl1pPr marL="0" indent="0">
              <a:buFont typeface="Arial" panose="020B0604020202020204" pitchFamily="34" charset="0"/>
              <a:buNone/>
              <a:defRPr sz="2400" b="1"/>
            </a:lvl1pPr>
            <a:lvl2pPr marL="542925" indent="-276225">
              <a:defRPr sz="2400" b="1"/>
            </a:lvl2pPr>
            <a:lvl3pPr marL="809625" indent="-266700">
              <a:defRPr sz="2400" b="1"/>
            </a:lvl3pPr>
            <a:lvl4pPr marL="1076325" indent="-266700">
              <a:defRPr sz="2400" b="1"/>
            </a:lvl4pPr>
            <a:lvl5pPr marL="1343025" indent="-266700">
              <a:defRPr sz="2400" b="1"/>
            </a:lvl5pPr>
            <a:lvl6pPr marL="1619250" indent="-276225">
              <a:defRPr sz="2400" b="1"/>
            </a:lvl6pPr>
            <a:lvl7pPr marL="1885950" indent="-266700">
              <a:defRPr sz="2400" b="1"/>
            </a:lvl7pPr>
            <a:lvl8pPr marL="2152650" indent="-266700">
              <a:defRPr sz="2400" b="1"/>
            </a:lvl8pPr>
            <a:lvl9pPr marL="2419350" indent="-266700">
              <a:defRPr sz="2400" b="1"/>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33718113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ntent area and Guide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311F4DC1-C7EB-4B4C-B4DF-9B8C5BBD4935}"/>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4601" name="think-cell Folie" r:id="rId5" imgW="473" imgH="473" progId="TCLayout.ActiveDocument.1">
                  <p:embed/>
                </p:oleObj>
              </mc:Choice>
              <mc:Fallback>
                <p:oleObj name="think-cell Folie" r:id="rId5" imgW="473" imgH="473" progId="TCLayout.ActiveDocument.1">
                  <p:embed/>
                  <p:pic>
                    <p:nvPicPr>
                      <p:cNvPr id="7" name="Object 6" hidden="1">
                        <a:extLst>
                          <a:ext uri="{FF2B5EF4-FFF2-40B4-BE49-F238E27FC236}">
                            <a16:creationId xmlns:a16="http://schemas.microsoft.com/office/drawing/2014/main" id="{311F4DC1-C7EB-4B4C-B4DF-9B8C5BBD4935}"/>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F671827-40A6-426F-8098-E05D94E6233A}"/>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cxnSp>
        <p:nvCxnSpPr>
          <p:cNvPr id="85" name="Gerade Verbindung 84"/>
          <p:cNvCxnSpPr/>
          <p:nvPr/>
        </p:nvCxnSpPr>
        <p:spPr bwMode="gray">
          <a:xfrm flipH="1">
            <a:off x="-56416" y="1485900"/>
            <a:ext cx="1224841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p:nvPr/>
        </p:nvCxnSpPr>
        <p:spPr bwMode="gray">
          <a:xfrm flipH="1" flipV="1">
            <a:off x="45" y="6268349"/>
            <a:ext cx="12191955" cy="862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bwMode="gray">
          <a:xfrm>
            <a:off x="11669123" y="6206798"/>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7,90</a:t>
            </a:r>
          </a:p>
        </p:txBody>
      </p:sp>
      <p:cxnSp>
        <p:nvCxnSpPr>
          <p:cNvPr id="91" name="Gerade Verbindung 90"/>
          <p:cNvCxnSpPr/>
          <p:nvPr/>
        </p:nvCxnSpPr>
        <p:spPr bwMode="gray">
          <a:xfrm>
            <a:off x="736600"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3" name="Gerade Verbindung 92"/>
          <p:cNvCxnSpPr/>
          <p:nvPr/>
        </p:nvCxnSpPr>
        <p:spPr bwMode="gray">
          <a:xfrm>
            <a:off x="5947153"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Gerade Verbindung 93"/>
          <p:cNvCxnSpPr/>
          <p:nvPr/>
        </p:nvCxnSpPr>
        <p:spPr bwMode="gray">
          <a:xfrm>
            <a:off x="6219672"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p:nvPr/>
        </p:nvCxnSpPr>
        <p:spPr bwMode="gray">
          <a:xfrm>
            <a:off x="11446932" y="0"/>
            <a:ext cx="0" cy="685800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bwMode="gray">
          <a:xfrm flipH="1" flipV="1">
            <a:off x="-21521" y="893577"/>
            <a:ext cx="12213521" cy="56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bwMode="gray">
          <a:xfrm>
            <a:off x="11644123" y="821531"/>
            <a:ext cx="469900" cy="123111"/>
          </a:xfrm>
          <a:prstGeom prst="rect">
            <a:avLst/>
          </a:prstGeom>
          <a:solidFill>
            <a:schemeClr val="bg1">
              <a:lumMod val="50000"/>
            </a:schemeClr>
          </a:solidFill>
        </p:spPr>
        <p:txBody>
          <a:bodyPr wrap="square" lIns="0" tIns="0" rIns="0" bIns="0" rtlCol="0">
            <a:noAutofit/>
          </a:bodyPr>
          <a:lstStyle>
            <a:defPPr>
              <a:defRPr lang="de-DE"/>
            </a:defPPr>
            <a:lvl1pPr algn="ctr">
              <a:defRPr sz="800">
                <a:solidFill>
                  <a:schemeClr val="bg1"/>
                </a:solidFill>
              </a:defRPr>
            </a:lvl1pPr>
          </a:lstStyle>
          <a:p>
            <a:pPr lvl="0"/>
            <a:r>
              <a:rPr lang="en-US" sz="800" noProof="0" dirty="0"/>
              <a:t>7,00</a:t>
            </a:r>
          </a:p>
        </p:txBody>
      </p:sp>
      <p:sp>
        <p:nvSpPr>
          <p:cNvPr id="81" name="Textfeld 80"/>
          <p:cNvSpPr txBox="1"/>
          <p:nvPr/>
        </p:nvSpPr>
        <p:spPr bwMode="gray">
          <a:xfrm>
            <a:off x="11211983" y="84066"/>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34" name="Textfeld 33"/>
          <p:cNvSpPr txBox="1"/>
          <p:nvPr/>
        </p:nvSpPr>
        <p:spPr bwMode="gray">
          <a:xfrm>
            <a:off x="6162839" y="84066"/>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38" name="Textfeld 37"/>
          <p:cNvSpPr txBox="1"/>
          <p:nvPr/>
        </p:nvSpPr>
        <p:spPr bwMode="gray">
          <a:xfrm>
            <a:off x="5535087" y="84066"/>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40" name="Textfeld 39"/>
          <p:cNvSpPr txBox="1"/>
          <p:nvPr/>
        </p:nvSpPr>
        <p:spPr bwMode="gray">
          <a:xfrm>
            <a:off x="501651" y="84066"/>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42" name="Titel 1"/>
          <p:cNvSpPr>
            <a:spLocks noGrp="1"/>
          </p:cNvSpPr>
          <p:nvPr>
            <p:ph type="title" hasCustomPrompt="1"/>
          </p:nvPr>
        </p:nvSpPr>
        <p:spPr>
          <a:xfrm>
            <a:off x="720516" y="843855"/>
            <a:ext cx="10734885" cy="583015"/>
          </a:xfrm>
          <a:noFill/>
        </p:spPr>
        <p:txBody>
          <a:bodyPr/>
          <a:lstStyle>
            <a:lvl1pPr>
              <a:defRPr/>
            </a:lvl1pPr>
          </a:lstStyle>
          <a:p>
            <a:r>
              <a:rPr lang="de-DE" dirty="0"/>
              <a:t>Content </a:t>
            </a:r>
            <a:r>
              <a:rPr lang="de-DE" dirty="0" err="1"/>
              <a:t>area</a:t>
            </a:r>
            <a:r>
              <a:rPr lang="de-DE" dirty="0"/>
              <a:t> </a:t>
            </a:r>
            <a:r>
              <a:rPr lang="de-DE" dirty="0" err="1"/>
              <a:t>and</a:t>
            </a:r>
            <a:r>
              <a:rPr lang="de-DE" dirty="0"/>
              <a:t> </a:t>
            </a:r>
            <a:r>
              <a:rPr lang="de-DE" dirty="0" err="1"/>
              <a:t>guides</a:t>
            </a:r>
            <a:endParaRPr lang="de-DE" dirty="0"/>
          </a:p>
        </p:txBody>
      </p:sp>
      <p:sp>
        <p:nvSpPr>
          <p:cNvPr id="41" name="Textfeld 40"/>
          <p:cNvSpPr txBox="1"/>
          <p:nvPr/>
        </p:nvSpPr>
        <p:spPr bwMode="gray">
          <a:xfrm>
            <a:off x="11669123" y="1433873"/>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5,37</a:t>
            </a:r>
          </a:p>
        </p:txBody>
      </p:sp>
      <p:sp>
        <p:nvSpPr>
          <p:cNvPr id="10" name="Datumsplatzhalter 9"/>
          <p:cNvSpPr>
            <a:spLocks noGrp="1"/>
          </p:cNvSpPr>
          <p:nvPr>
            <p:ph type="dt" sz="half" idx="10"/>
          </p:nvPr>
        </p:nvSpPr>
        <p:spPr/>
        <p:txBody>
          <a:bodyPr/>
          <a:lstStyle/>
          <a:p>
            <a:pPr>
              <a:defRPr/>
            </a:pPr>
            <a:fld id="{6889D757-E23A-497A-9B14-62A69CF34700}" type="datetime1">
              <a:rPr lang="en-US" altLang="en-US" smtClean="0"/>
              <a:pPr>
                <a:defRPr/>
              </a:pPr>
              <a:t>8/20/2019</a:t>
            </a:fld>
            <a:endParaRPr lang="en-US" altLang="en-US" dirty="0"/>
          </a:p>
        </p:txBody>
      </p:sp>
      <p:sp>
        <p:nvSpPr>
          <p:cNvPr id="11" name="Fußzeilenplatzhalter 10"/>
          <p:cNvSpPr>
            <a:spLocks noGrp="1"/>
          </p:cNvSpPr>
          <p:nvPr>
            <p:ph type="ftr" sz="quarter" idx="11"/>
          </p:nvPr>
        </p:nvSpPr>
        <p:spPr/>
        <p:txBody>
          <a:bodyPr/>
          <a:lstStyle/>
          <a:p>
            <a:pPr>
              <a:defRPr/>
            </a:pPr>
            <a:endParaRPr lang="en-US" dirty="0"/>
          </a:p>
        </p:txBody>
      </p:sp>
      <p:sp>
        <p:nvSpPr>
          <p:cNvPr id="12" name="Foliennummernplatzhalter 11"/>
          <p:cNvSpPr>
            <a:spLocks noGrp="1"/>
          </p:cNvSpPr>
          <p:nvPr>
            <p:ph type="sldNum" sz="quarter" idx="12"/>
          </p:nvPr>
        </p:nvSpPr>
        <p:spPr/>
        <p:txBody>
          <a:bodyPr/>
          <a:lstStyle/>
          <a:p>
            <a:pPr>
              <a:defRPr/>
            </a:pPr>
            <a:fld id="{D383EB99-40B2-4176-B4FA-CDBAA950DF99}" type="slidenum">
              <a:rPr lang="en-US" altLang="en-US" smtClean="0"/>
              <a:pPr>
                <a:defRPr/>
              </a:pPr>
              <a:t>‹#›</a:t>
            </a:fld>
            <a:endParaRPr lang="en-US" altLang="en-US" dirty="0"/>
          </a:p>
        </p:txBody>
      </p:sp>
      <p:sp>
        <p:nvSpPr>
          <p:cNvPr id="73" name="Rechteck 72"/>
          <p:cNvSpPr/>
          <p:nvPr/>
        </p:nvSpPr>
        <p:spPr bwMode="gray">
          <a:xfrm>
            <a:off x="736600" y="1495425"/>
            <a:ext cx="10718800" cy="47815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r>
              <a:rPr lang="en-US" noProof="0">
                <a:solidFill>
                  <a:schemeClr val="tx1"/>
                </a:solidFill>
              </a:rPr>
              <a:t/>
            </a:r>
            <a:br>
              <a:rPr lang="en-US" noProof="0">
                <a:solidFill>
                  <a:schemeClr val="tx1"/>
                </a:solidFill>
              </a:rPr>
            </a:br>
            <a:r>
              <a:rPr lang="en-US" noProof="0">
                <a:solidFill>
                  <a:schemeClr val="tx1"/>
                </a:solidFill>
              </a:rPr>
              <a:t>Please restrict your content to this area</a:t>
            </a:r>
          </a:p>
        </p:txBody>
      </p:sp>
    </p:spTree>
    <p:extLst>
      <p:ext uri="{BB962C8B-B14F-4D97-AF65-F5344CB8AC3E}">
        <p14:creationId xmlns:p14="http://schemas.microsoft.com/office/powerpoint/2010/main" val="3137768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2"/>
            </p:custDataLst>
            <p:extLst>
              <p:ext uri="{D42A27DB-BD31-4B8C-83A1-F6EECF244321}">
                <p14:modId xmlns:p14="http://schemas.microsoft.com/office/powerpoint/2010/main" val="31572009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21" name="think-cell Folie" r:id="rId5" imgW="473" imgH="473" progId="TCLayout.ActiveDocument.1">
                  <p:embed/>
                </p:oleObj>
              </mc:Choice>
              <mc:Fallback>
                <p:oleObj name="think-cell Folie" r:id="rId5"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5"/>
            <a:ext cx="10728000" cy="583015"/>
          </a:xfrm>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lvl1pPr>
              <a:defRPr/>
            </a:lvl1pPr>
          </a:lstStyle>
          <a:p>
            <a:pPr>
              <a:defRPr/>
            </a:pPr>
            <a:fld id="{6889D757-E23A-497A-9B14-62A69CF34700}" type="datetime1">
              <a:rPr lang="en-US" altLang="en-US" smtClean="0"/>
              <a:pPr>
                <a:defRPr/>
              </a:pPr>
              <a:t>8/20/2019</a:t>
            </a:fld>
            <a:endParaRPr lang="en-US" altLang="en-US" dirty="0"/>
          </a:p>
        </p:txBody>
      </p:sp>
      <p:sp>
        <p:nvSpPr>
          <p:cNvPr id="8" name="Textplatzhalter 7"/>
          <p:cNvSpPr>
            <a:spLocks noGrp="1"/>
          </p:cNvSpPr>
          <p:nvPr>
            <p:ph type="body" sz="quarter" idx="13" hasCustomPrompt="1"/>
          </p:nvPr>
        </p:nvSpPr>
        <p:spPr>
          <a:xfrm>
            <a:off x="719999" y="1439999"/>
            <a:ext cx="10728000" cy="4896000"/>
          </a:xfrm>
        </p:spPr>
        <p:txBody>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32669411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2 contents">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5C04B6E4-45F4-42A3-967A-4C6C6E53BDD8}"/>
              </a:ext>
            </a:extLst>
          </p:cNvPr>
          <p:cNvGraphicFramePr>
            <a:graphicFrameLocks noChangeAspect="1"/>
          </p:cNvGraphicFramePr>
          <p:nvPr userDrawn="1">
            <p:custDataLst>
              <p:tags r:id="rId2"/>
            </p:custDataLst>
            <p:extLst>
              <p:ext uri="{D42A27DB-BD31-4B8C-83A1-F6EECF244321}">
                <p14:modId xmlns:p14="http://schemas.microsoft.com/office/powerpoint/2010/main" val="24272274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45" name="think-cell Folie" r:id="rId5" imgW="473" imgH="473" progId="TCLayout.ActiveDocument.1">
                  <p:embed/>
                </p:oleObj>
              </mc:Choice>
              <mc:Fallback>
                <p:oleObj name="think-cell Folie" r:id="rId5" imgW="473" imgH="473" progId="TCLayout.ActiveDocument.1">
                  <p:embed/>
                  <p:pic>
                    <p:nvPicPr>
                      <p:cNvPr id="12" name="Object 11" hidden="1">
                        <a:extLst>
                          <a:ext uri="{FF2B5EF4-FFF2-40B4-BE49-F238E27FC236}">
                            <a16:creationId xmlns:a16="http://schemas.microsoft.com/office/drawing/2014/main" id="{5C04B6E4-45F4-42A3-967A-4C6C6E53BDD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D573C5EA-CBDA-42FD-ADB9-72BFC6618BE2}"/>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lvl1pPr>
              <a:defRPr/>
            </a:lvl1pPr>
          </a:lstStyle>
          <a:p>
            <a:pPr>
              <a:defRPr/>
            </a:pPr>
            <a:fld id="{6889D757-E23A-497A-9B14-62A69CF34700}" type="datetime1">
              <a:rPr lang="en-US" altLang="en-US" smtClean="0"/>
              <a:pPr>
                <a:defRPr/>
              </a:pPr>
              <a:t>8/20/2019</a:t>
            </a:fld>
            <a:endParaRPr lang="en-US" altLang="en-US" dirty="0"/>
          </a:p>
        </p:txBody>
      </p:sp>
      <p:sp>
        <p:nvSpPr>
          <p:cNvPr id="8" name="Textplatzhalter 7"/>
          <p:cNvSpPr>
            <a:spLocks noGrp="1"/>
          </p:cNvSpPr>
          <p:nvPr>
            <p:ph type="body" sz="quarter" idx="13" hasCustomPrompt="1"/>
          </p:nvPr>
        </p:nvSpPr>
        <p:spPr>
          <a:xfrm>
            <a:off x="719667"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13" name="Textplatzhalter 7"/>
          <p:cNvSpPr>
            <a:spLocks noGrp="1"/>
          </p:cNvSpPr>
          <p:nvPr>
            <p:ph type="body" sz="quarter" idx="14" hasCustomPrompt="1"/>
          </p:nvPr>
        </p:nvSpPr>
        <p:spPr>
          <a:xfrm>
            <a:off x="6234133"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1783454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3 textboxes">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E441A798-8013-4D91-A6DF-230BE4E0D86D}"/>
              </a:ext>
            </a:extLst>
          </p:cNvPr>
          <p:cNvGraphicFramePr>
            <a:graphicFrameLocks noChangeAspect="1"/>
          </p:cNvGraphicFramePr>
          <p:nvPr userDrawn="1">
            <p:custDataLst>
              <p:tags r:id="rId2"/>
            </p:custDataLst>
            <p:extLst>
              <p:ext uri="{D42A27DB-BD31-4B8C-83A1-F6EECF244321}">
                <p14:modId xmlns:p14="http://schemas.microsoft.com/office/powerpoint/2010/main" val="39948106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69" name="think-cell Folie" r:id="rId5" imgW="473" imgH="473" progId="TCLayout.ActiveDocument.1">
                  <p:embed/>
                </p:oleObj>
              </mc:Choice>
              <mc:Fallback>
                <p:oleObj name="think-cell Folie" r:id="rId5" imgW="473" imgH="473" progId="TCLayout.ActiveDocument.1">
                  <p:embed/>
                  <p:pic>
                    <p:nvPicPr>
                      <p:cNvPr id="13" name="Object 12" hidden="1">
                        <a:extLst>
                          <a:ext uri="{FF2B5EF4-FFF2-40B4-BE49-F238E27FC236}">
                            <a16:creationId xmlns:a16="http://schemas.microsoft.com/office/drawing/2014/main" id="{E441A798-8013-4D91-A6DF-230BE4E0D86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B00679D5-444D-4F71-B4BD-FE0AB48868E5}"/>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p>
            <a:pPr>
              <a:defRPr/>
            </a:pPr>
            <a:fld id="{6889D757-E23A-497A-9B14-62A69CF34700}" type="datetime1">
              <a:rPr lang="en-US" altLang="en-US" smtClean="0"/>
              <a:pPr>
                <a:defRPr/>
              </a:pPr>
              <a:t>8/20/2019</a:t>
            </a:fld>
            <a:endParaRPr lang="en-US" altLang="en-US" dirty="0"/>
          </a:p>
        </p:txBody>
      </p:sp>
      <p:sp>
        <p:nvSpPr>
          <p:cNvPr id="15" name="Textfeld 14"/>
          <p:cNvSpPr txBox="1"/>
          <p:nvPr/>
        </p:nvSpPr>
        <p:spPr>
          <a:xfrm>
            <a:off x="3962399"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16" name="Textfeld 15"/>
          <p:cNvSpPr txBox="1"/>
          <p:nvPr/>
        </p:nvSpPr>
        <p:spPr>
          <a:xfrm>
            <a:off x="7734784"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7" name="Textplatzhalter 6"/>
          <p:cNvSpPr>
            <a:spLocks noGrp="1"/>
          </p:cNvSpPr>
          <p:nvPr>
            <p:ph type="body" sz="quarter" idx="21" hasCustomPrompt="1"/>
          </p:nvPr>
        </p:nvSpPr>
        <p:spPr>
          <a:xfrm>
            <a:off x="735949" y="1495425"/>
            <a:ext cx="3168651" cy="496800"/>
          </a:xfrm>
          <a:prstGeom prst="rect">
            <a:avLst/>
          </a:prstGeom>
          <a:solidFill>
            <a:schemeClr val="tx2"/>
          </a:solidFill>
          <a:ln w="19050">
            <a:solidFill>
              <a:schemeClr val="tx2"/>
            </a:solidFill>
          </a:ln>
        </p:spPr>
        <p:txBody>
          <a:bodyPr lIns="72000" tIns="36000" rIns="36000" bIns="36000"/>
          <a:lstStyle>
            <a:lvl1pPr marL="0" indent="0">
              <a:buFontTx/>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6"/>
          <p:cNvSpPr>
            <a:spLocks noGrp="1"/>
          </p:cNvSpPr>
          <p:nvPr>
            <p:ph type="body" sz="quarter" idx="22" hasCustomPrompt="1"/>
          </p:nvPr>
        </p:nvSpPr>
        <p:spPr>
          <a:xfrm>
            <a:off x="4503957"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2" name="Textplatzhalter 6"/>
          <p:cNvSpPr>
            <a:spLocks noGrp="1"/>
          </p:cNvSpPr>
          <p:nvPr>
            <p:ph type="body" sz="quarter" idx="23" hasCustomPrompt="1"/>
          </p:nvPr>
        </p:nvSpPr>
        <p:spPr>
          <a:xfrm>
            <a:off x="8271965"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8" name="Textplatzhalter 7"/>
          <p:cNvSpPr>
            <a:spLocks noGrp="1"/>
          </p:cNvSpPr>
          <p:nvPr>
            <p:ph type="body" sz="quarter" idx="24" hasCustomPrompt="1"/>
          </p:nvPr>
        </p:nvSpPr>
        <p:spPr>
          <a:xfrm>
            <a:off x="736600"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25" hasCustomPrompt="1"/>
          </p:nvPr>
        </p:nvSpPr>
        <p:spPr>
          <a:xfrm>
            <a:off x="4503957"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4" name="Textplatzhalter 7"/>
          <p:cNvSpPr>
            <a:spLocks noGrp="1"/>
          </p:cNvSpPr>
          <p:nvPr>
            <p:ph type="body" sz="quarter" idx="26" hasCustomPrompt="1"/>
          </p:nvPr>
        </p:nvSpPr>
        <p:spPr>
          <a:xfrm>
            <a:off x="8271965"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22377046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3 textboxes and summary">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FAF4E5FF-ECF8-4FB3-9ACC-FD539873F904}"/>
              </a:ext>
            </a:extLst>
          </p:cNvPr>
          <p:cNvGraphicFramePr>
            <a:graphicFrameLocks noChangeAspect="1"/>
          </p:cNvGraphicFramePr>
          <p:nvPr userDrawn="1">
            <p:custDataLst>
              <p:tags r:id="rId2"/>
            </p:custDataLst>
            <p:extLst>
              <p:ext uri="{D42A27DB-BD31-4B8C-83A1-F6EECF244321}">
                <p14:modId xmlns:p14="http://schemas.microsoft.com/office/powerpoint/2010/main" val="40291643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93" name="think-cell Folie" r:id="rId5" imgW="473" imgH="473" progId="TCLayout.ActiveDocument.1">
                  <p:embed/>
                </p:oleObj>
              </mc:Choice>
              <mc:Fallback>
                <p:oleObj name="think-cell Folie" r:id="rId5" imgW="473" imgH="473" progId="TCLayout.ActiveDocument.1">
                  <p:embed/>
                  <p:pic>
                    <p:nvPicPr>
                      <p:cNvPr id="11" name="Object 10" hidden="1">
                        <a:extLst>
                          <a:ext uri="{FF2B5EF4-FFF2-40B4-BE49-F238E27FC236}">
                            <a16:creationId xmlns:a16="http://schemas.microsoft.com/office/drawing/2014/main" id="{FAF4E5FF-ECF8-4FB3-9ACC-FD539873F90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1E1D0D53-D165-45DD-9847-0EE2AD2F07B2}"/>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lvl1pPr>
              <a:defRPr/>
            </a:lvl1pPr>
          </a:lstStyle>
          <a:p>
            <a:pPr>
              <a:defRPr/>
            </a:pPr>
            <a:fld id="{6889D757-E23A-497A-9B14-62A69CF34700}" type="datetime1">
              <a:rPr lang="en-US" altLang="en-US" smtClean="0"/>
              <a:pPr>
                <a:defRPr/>
              </a:pPr>
              <a:t>8/20/2019</a:t>
            </a:fld>
            <a:endParaRPr lang="en-US" altLang="en-US" dirty="0"/>
          </a:p>
        </p:txBody>
      </p:sp>
      <p:sp>
        <p:nvSpPr>
          <p:cNvPr id="25" name="Textfeld 24"/>
          <p:cNvSpPr txBox="1"/>
          <p:nvPr/>
        </p:nvSpPr>
        <p:spPr>
          <a:xfrm rot="5400000">
            <a:off x="2365399" y="3658506"/>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6" name="Textfeld 25"/>
          <p:cNvSpPr txBox="1"/>
          <p:nvPr/>
        </p:nvSpPr>
        <p:spPr>
          <a:xfrm rot="5400000">
            <a:off x="6016651" y="3658506"/>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8" name="Textfeld 27"/>
          <p:cNvSpPr txBox="1"/>
          <p:nvPr/>
        </p:nvSpPr>
        <p:spPr>
          <a:xfrm rot="5400000">
            <a:off x="9699651" y="3658506"/>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17" name="Textplatzhalter 6"/>
          <p:cNvSpPr>
            <a:spLocks noGrp="1"/>
          </p:cNvSpPr>
          <p:nvPr>
            <p:ph type="body" sz="quarter" idx="27" hasCustomPrompt="1"/>
          </p:nvPr>
        </p:nvSpPr>
        <p:spPr>
          <a:xfrm>
            <a:off x="735949"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8" name="Textplatzhalter 6"/>
          <p:cNvSpPr>
            <a:spLocks noGrp="1"/>
          </p:cNvSpPr>
          <p:nvPr>
            <p:ph type="body" sz="quarter" idx="28" hasCustomPrompt="1"/>
          </p:nvPr>
        </p:nvSpPr>
        <p:spPr>
          <a:xfrm>
            <a:off x="4406557"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6"/>
          <p:cNvSpPr>
            <a:spLocks noGrp="1"/>
          </p:cNvSpPr>
          <p:nvPr>
            <p:ph type="body" sz="quarter" idx="29" hasCustomPrompt="1"/>
          </p:nvPr>
        </p:nvSpPr>
        <p:spPr>
          <a:xfrm>
            <a:off x="8075816"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6"/>
          <p:cNvSpPr>
            <a:spLocks noGrp="1"/>
          </p:cNvSpPr>
          <p:nvPr>
            <p:ph type="body" sz="quarter" idx="30" hasCustomPrompt="1"/>
          </p:nvPr>
        </p:nvSpPr>
        <p:spPr>
          <a:xfrm>
            <a:off x="735949" y="4360950"/>
            <a:ext cx="10704667"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7"/>
          <p:cNvSpPr>
            <a:spLocks noGrp="1"/>
          </p:cNvSpPr>
          <p:nvPr>
            <p:ph type="body" sz="quarter" idx="31" hasCustomPrompt="1"/>
          </p:nvPr>
        </p:nvSpPr>
        <p:spPr>
          <a:xfrm>
            <a:off x="736600" y="1990805"/>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32" hasCustomPrompt="1"/>
          </p:nvPr>
        </p:nvSpPr>
        <p:spPr>
          <a:xfrm>
            <a:off x="4406560" y="1990805"/>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7" name="Textplatzhalter 7"/>
          <p:cNvSpPr>
            <a:spLocks noGrp="1"/>
          </p:cNvSpPr>
          <p:nvPr>
            <p:ph type="body" sz="quarter" idx="33" hasCustomPrompt="1"/>
          </p:nvPr>
        </p:nvSpPr>
        <p:spPr>
          <a:xfrm>
            <a:off x="8075816" y="1990805"/>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9" name="Textplatzhalter 7"/>
          <p:cNvSpPr>
            <a:spLocks noGrp="1"/>
          </p:cNvSpPr>
          <p:nvPr>
            <p:ph type="body" sz="quarter" idx="34" hasCustomPrompt="1"/>
          </p:nvPr>
        </p:nvSpPr>
        <p:spPr>
          <a:xfrm>
            <a:off x="736600" y="4857755"/>
            <a:ext cx="10703365" cy="141922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24304293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arrows and textboxe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35822547-77C4-4C4A-B1FA-FB21DC8CE211}"/>
              </a:ext>
            </a:extLst>
          </p:cNvPr>
          <p:cNvGraphicFramePr>
            <a:graphicFrameLocks noChangeAspect="1"/>
          </p:cNvGraphicFramePr>
          <p:nvPr userDrawn="1">
            <p:custDataLst>
              <p:tags r:id="rId2"/>
            </p:custDataLst>
            <p:extLst>
              <p:ext uri="{D42A27DB-BD31-4B8C-83A1-F6EECF244321}">
                <p14:modId xmlns:p14="http://schemas.microsoft.com/office/powerpoint/2010/main" val="32203541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217" name="think-cell Folie" r:id="rId5" imgW="473" imgH="473" progId="TCLayout.ActiveDocument.1">
                  <p:embed/>
                </p:oleObj>
              </mc:Choice>
              <mc:Fallback>
                <p:oleObj name="think-cell Folie" r:id="rId5" imgW="473" imgH="473" progId="TCLayout.ActiveDocument.1">
                  <p:embed/>
                  <p:pic>
                    <p:nvPicPr>
                      <p:cNvPr id="11" name="Object 10" hidden="1">
                        <a:extLst>
                          <a:ext uri="{FF2B5EF4-FFF2-40B4-BE49-F238E27FC236}">
                            <a16:creationId xmlns:a16="http://schemas.microsoft.com/office/drawing/2014/main" id="{35822547-77C4-4C4A-B1FA-FB21DC8CE211}"/>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97C57029-30C6-4D93-84F9-13BB13468849}"/>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lvl1pPr>
              <a:defRPr/>
            </a:lvl1pPr>
          </a:lstStyle>
          <a:p>
            <a:pPr>
              <a:defRPr/>
            </a:pPr>
            <a:fld id="{6889D757-E23A-497A-9B14-62A69CF34700}" type="datetime1">
              <a:rPr lang="en-US" altLang="en-US" smtClean="0"/>
              <a:pPr>
                <a:defRPr/>
              </a:pPr>
              <a:t>8/20/2019</a:t>
            </a:fld>
            <a:endParaRPr lang="en-US" altLang="en-US" dirty="0"/>
          </a:p>
        </p:txBody>
      </p:sp>
      <p:sp>
        <p:nvSpPr>
          <p:cNvPr id="12" name="Textplatzhalter 6"/>
          <p:cNvSpPr>
            <a:spLocks noGrp="1"/>
          </p:cNvSpPr>
          <p:nvPr>
            <p:ph type="body" sz="quarter" idx="31" hasCustomPrompt="1"/>
          </p:nvPr>
        </p:nvSpPr>
        <p:spPr>
          <a:xfrm>
            <a:off x="735949" y="1495425"/>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Font typeface="Arial" panose="020B0604020202020204" pitchFamily="34" charse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4" name="Textplatzhalter 6"/>
          <p:cNvSpPr>
            <a:spLocks noGrp="1"/>
          </p:cNvSpPr>
          <p:nvPr>
            <p:ph type="body" sz="quarter" idx="32" hasCustomPrompt="1"/>
          </p:nvPr>
        </p:nvSpPr>
        <p:spPr>
          <a:xfrm>
            <a:off x="735949" y="3199650"/>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Textplatzhalter 6"/>
          <p:cNvSpPr>
            <a:spLocks noGrp="1"/>
          </p:cNvSpPr>
          <p:nvPr>
            <p:ph type="body" sz="quarter" idx="33" hasCustomPrompt="1"/>
          </p:nvPr>
        </p:nvSpPr>
        <p:spPr>
          <a:xfrm>
            <a:off x="735949" y="4885576"/>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3" name="Textplatzhalter 7"/>
          <p:cNvSpPr>
            <a:spLocks noGrp="1"/>
          </p:cNvSpPr>
          <p:nvPr>
            <p:ph type="body" sz="quarter" idx="34" hasCustomPrompt="1"/>
          </p:nvPr>
        </p:nvSpPr>
        <p:spPr>
          <a:xfrm>
            <a:off x="4406556" y="149542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6" name="Textplatzhalter 7"/>
          <p:cNvSpPr>
            <a:spLocks noGrp="1"/>
          </p:cNvSpPr>
          <p:nvPr>
            <p:ph type="body" sz="quarter" idx="35" hasCustomPrompt="1"/>
          </p:nvPr>
        </p:nvSpPr>
        <p:spPr>
          <a:xfrm>
            <a:off x="4406556" y="3201449"/>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7" name="Textplatzhalter 7"/>
          <p:cNvSpPr>
            <a:spLocks noGrp="1"/>
          </p:cNvSpPr>
          <p:nvPr>
            <p:ph type="body" sz="quarter" idx="36" hasCustomPrompt="1"/>
          </p:nvPr>
        </p:nvSpPr>
        <p:spPr>
          <a:xfrm>
            <a:off x="4406556" y="488737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15993540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BB1FA5FA-E81B-41B0-8361-A4B0F1640CB9}"/>
              </a:ext>
            </a:extLst>
          </p:cNvPr>
          <p:cNvGraphicFramePr>
            <a:graphicFrameLocks noChangeAspect="1"/>
          </p:cNvGraphicFramePr>
          <p:nvPr userDrawn="1">
            <p:custDataLst>
              <p:tags r:id="rId2"/>
            </p:custDataLst>
            <p:extLst>
              <p:ext uri="{D42A27DB-BD31-4B8C-83A1-F6EECF244321}">
                <p14:modId xmlns:p14="http://schemas.microsoft.com/office/powerpoint/2010/main" val="321763537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41" name="think-cell Folie" r:id="rId5" imgW="473" imgH="473" progId="TCLayout.ActiveDocument.1">
                  <p:embed/>
                </p:oleObj>
              </mc:Choice>
              <mc:Fallback>
                <p:oleObj name="think-cell Folie" r:id="rId5" imgW="473" imgH="473" progId="TCLayout.ActiveDocument.1">
                  <p:embed/>
                  <p:pic>
                    <p:nvPicPr>
                      <p:cNvPr id="11" name="Object 10" hidden="1">
                        <a:extLst>
                          <a:ext uri="{FF2B5EF4-FFF2-40B4-BE49-F238E27FC236}">
                            <a16:creationId xmlns:a16="http://schemas.microsoft.com/office/drawing/2014/main" id="{BB1FA5FA-E81B-41B0-8361-A4B0F1640CB9}"/>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DD10C927-4D12-4B1C-B6EC-2B1D574E6B9B}"/>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8" name="Textplatzhalter 6"/>
          <p:cNvSpPr>
            <a:spLocks noGrp="1"/>
          </p:cNvSpPr>
          <p:nvPr>
            <p:ph type="body" sz="quarter" idx="28" hasCustomPrompt="1"/>
          </p:nvPr>
        </p:nvSpPr>
        <p:spPr>
          <a:xfrm>
            <a:off x="6371816"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Rechteck 20"/>
          <p:cNvSpPr/>
          <p:nvPr/>
        </p:nvSpPr>
        <p:spPr>
          <a:xfrm>
            <a:off x="6371816"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7" name="Rechteck 26"/>
          <p:cNvSpPr/>
          <p:nvPr/>
        </p:nvSpPr>
        <p:spPr>
          <a:xfrm>
            <a:off x="6371816"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4" name="Textplatzhalter 6"/>
          <p:cNvSpPr>
            <a:spLocks noGrp="1"/>
          </p:cNvSpPr>
          <p:nvPr>
            <p:ph type="body" sz="quarter" idx="30" hasCustomPrompt="1"/>
          </p:nvPr>
        </p:nvSpPr>
        <p:spPr>
          <a:xfrm>
            <a:off x="735949" y="4094250"/>
            <a:ext cx="5068800" cy="496800"/>
          </a:xfrm>
          <a:prstGeom prst="rect">
            <a:avLst/>
          </a:prstGeom>
          <a:solidFill>
            <a:schemeClr val="tx2"/>
          </a:solidFill>
          <a:ln w="19050">
            <a:solidFill>
              <a:schemeClr val="tx2"/>
            </a:solidFill>
          </a:ln>
        </p:spPr>
        <p:txBody>
          <a:bodyPr lIns="72000" tIns="36000" rIns="1080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5" name="Rechteck 34"/>
          <p:cNvSpPr/>
          <p:nvPr/>
        </p:nvSpPr>
        <p:spPr>
          <a:xfrm>
            <a:off x="736599"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p>
            <a:pPr>
              <a:defRPr/>
            </a:pPr>
            <a:fld id="{6889D757-E23A-497A-9B14-62A69CF34700}" type="datetime1">
              <a:rPr lang="en-US" altLang="en-US" smtClean="0"/>
              <a:pPr>
                <a:defRPr/>
              </a:pPr>
              <a:t>8/20/2019</a:t>
            </a:fld>
            <a:endParaRPr lang="en-US" altLang="en-US" dirty="0"/>
          </a:p>
        </p:txBody>
      </p:sp>
      <p:sp>
        <p:nvSpPr>
          <p:cNvPr id="32" name="Rechteck 31"/>
          <p:cNvSpPr/>
          <p:nvPr/>
        </p:nvSpPr>
        <p:spPr>
          <a:xfrm>
            <a:off x="736599"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17" name="Textplatzhalter 6"/>
          <p:cNvSpPr>
            <a:spLocks noGrp="1"/>
          </p:cNvSpPr>
          <p:nvPr>
            <p:ph type="body" sz="quarter" idx="27" hasCustomPrompt="1"/>
          </p:nvPr>
        </p:nvSpPr>
        <p:spPr>
          <a:xfrm>
            <a:off x="735949"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0" name="Textplatzhalter 6"/>
          <p:cNvSpPr>
            <a:spLocks noGrp="1"/>
          </p:cNvSpPr>
          <p:nvPr>
            <p:ph type="body" sz="quarter" idx="31" hasCustomPrompt="1"/>
          </p:nvPr>
        </p:nvSpPr>
        <p:spPr>
          <a:xfrm>
            <a:off x="6371816" y="4094250"/>
            <a:ext cx="5068800" cy="496800"/>
          </a:xfrm>
          <a:prstGeom prst="rect">
            <a:avLst/>
          </a:prstGeom>
          <a:solidFill>
            <a:schemeClr val="tx2"/>
          </a:solidFill>
          <a:ln w="19050">
            <a:solidFill>
              <a:schemeClr val="tx2"/>
            </a:solidFill>
          </a:ln>
        </p:spPr>
        <p:txBody>
          <a:bodyPr lIns="1134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1" name="Textplatzhalter 6"/>
          <p:cNvSpPr>
            <a:spLocks noGrp="1"/>
          </p:cNvSpPr>
          <p:nvPr>
            <p:ph type="body" sz="quarter" idx="35" hasCustomPrompt="1"/>
          </p:nvPr>
        </p:nvSpPr>
        <p:spPr>
          <a:xfrm>
            <a:off x="4582176" y="2746069"/>
            <a:ext cx="3028800" cy="2271600"/>
          </a:xfrm>
          <a:prstGeom prst="ellipse">
            <a:avLst/>
          </a:prstGeom>
          <a:solidFill>
            <a:schemeClr val="bg1"/>
          </a:solidFill>
          <a:ln w="19050">
            <a:solidFill>
              <a:schemeClr val="tx2"/>
            </a:solidFill>
          </a:ln>
        </p:spPr>
        <p:txBody>
          <a:bodyPr lIns="0" tIns="0" rIns="0" bIns="0" anchor="ctr" anchorCtr="0"/>
          <a:lstStyle>
            <a:lvl1pPr marL="0" indent="0" algn="ctr">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7"/>
          <p:cNvSpPr>
            <a:spLocks noGrp="1"/>
          </p:cNvSpPr>
          <p:nvPr>
            <p:ph type="body" sz="quarter" idx="37" hasCustomPrompt="1"/>
          </p:nvPr>
        </p:nvSpPr>
        <p:spPr>
          <a:xfrm>
            <a:off x="736597" y="1992225"/>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0" name="Textplatzhalter 7"/>
          <p:cNvSpPr>
            <a:spLocks noGrp="1"/>
          </p:cNvSpPr>
          <p:nvPr>
            <p:ph type="body" sz="quarter" idx="38" hasCustomPrompt="1"/>
          </p:nvPr>
        </p:nvSpPr>
        <p:spPr>
          <a:xfrm>
            <a:off x="736597" y="4591050"/>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2" name="Textplatzhalter 7"/>
          <p:cNvSpPr>
            <a:spLocks noGrp="1"/>
          </p:cNvSpPr>
          <p:nvPr>
            <p:ph type="body" sz="quarter" idx="39" hasCustomPrompt="1"/>
          </p:nvPr>
        </p:nvSpPr>
        <p:spPr>
          <a:xfrm>
            <a:off x="7883816" y="1992225"/>
            <a:ext cx="35568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3" name="Textplatzhalter 7"/>
          <p:cNvSpPr>
            <a:spLocks noGrp="1"/>
          </p:cNvSpPr>
          <p:nvPr>
            <p:ph type="body" sz="quarter" idx="40" hasCustomPrompt="1"/>
          </p:nvPr>
        </p:nvSpPr>
        <p:spPr>
          <a:xfrm>
            <a:off x="7883816" y="4591050"/>
            <a:ext cx="35568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26808281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75B4B31B-6919-4BA6-96AF-A39C0D518DBF}"/>
              </a:ext>
            </a:extLst>
          </p:cNvPr>
          <p:cNvGraphicFramePr>
            <a:graphicFrameLocks noChangeAspect="1"/>
          </p:cNvGraphicFramePr>
          <p:nvPr userDrawn="1">
            <p:custDataLst>
              <p:tags r:id="rId2"/>
            </p:custDataLst>
            <p:extLst>
              <p:ext uri="{D42A27DB-BD31-4B8C-83A1-F6EECF244321}">
                <p14:modId xmlns:p14="http://schemas.microsoft.com/office/powerpoint/2010/main" val="32263169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65" name="think-cell Folie" r:id="rId5" imgW="473" imgH="473" progId="TCLayout.ActiveDocument.1">
                  <p:embed/>
                </p:oleObj>
              </mc:Choice>
              <mc:Fallback>
                <p:oleObj name="think-cell Folie" r:id="rId5" imgW="473" imgH="473" progId="TCLayout.ActiveDocument.1">
                  <p:embed/>
                  <p:pic>
                    <p:nvPicPr>
                      <p:cNvPr id="12" name="Object 11" hidden="1">
                        <a:extLst>
                          <a:ext uri="{FF2B5EF4-FFF2-40B4-BE49-F238E27FC236}">
                            <a16:creationId xmlns:a16="http://schemas.microsoft.com/office/drawing/2014/main" id="{75B4B31B-6919-4BA6-96AF-A39C0D518DB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E22DC125-2985-4880-AAE3-33ADD7DB4981}"/>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p>
            <a:pPr>
              <a:defRPr/>
            </a:pPr>
            <a:fld id="{6889D757-E23A-497A-9B14-62A69CF34700}" type="datetime1">
              <a:rPr lang="en-US" altLang="en-US" smtClean="0"/>
              <a:pPr>
                <a:defRPr/>
              </a:pPr>
              <a:t>8/20/2019</a:t>
            </a:fld>
            <a:endParaRPr lang="en-US" altLang="en-US" dirty="0"/>
          </a:p>
        </p:txBody>
      </p:sp>
      <p:sp>
        <p:nvSpPr>
          <p:cNvPr id="13" name="Bildplatzhalter 12"/>
          <p:cNvSpPr>
            <a:spLocks noGrp="1"/>
          </p:cNvSpPr>
          <p:nvPr>
            <p:ph type="pic" sz="quarter" idx="16" hasCustomPrompt="1"/>
          </p:nvPr>
        </p:nvSpPr>
        <p:spPr>
          <a:xfrm>
            <a:off x="745067" y="1495425"/>
            <a:ext cx="5196416" cy="478155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baseline="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de-DE" sz="1800" b="0" i="0" u="none" strike="noStrike" kern="1200" cap="none" spc="0" normalizeH="0" baseline="0" noProof="0" dirty="0">
                <a:ln>
                  <a:noFill/>
                </a:ln>
                <a:solidFill>
                  <a:prstClr val="black"/>
                </a:solidFill>
                <a:effectLst/>
                <a:uLnTx/>
                <a:uFillTx/>
                <a:latin typeface="+mj-lt"/>
                <a:ea typeface="+mn-ea"/>
                <a:cs typeface="+mn-cs"/>
              </a:rPr>
              <a:t>Picture</a:t>
            </a:r>
          </a:p>
        </p:txBody>
      </p:sp>
      <p:sp>
        <p:nvSpPr>
          <p:cNvPr id="7" name="Textplatzhalter 6"/>
          <p:cNvSpPr>
            <a:spLocks noGrp="1"/>
          </p:cNvSpPr>
          <p:nvPr>
            <p:ph type="body" sz="quarter" idx="17" hasCustomPrompt="1"/>
          </p:nvPr>
        </p:nvSpPr>
        <p:spPr>
          <a:xfrm>
            <a:off x="6235200" y="1440000"/>
            <a:ext cx="5212800" cy="4896000"/>
          </a:xfrm>
        </p:spPr>
        <p:txBody>
          <a:bodyPr/>
          <a:lstStyle>
            <a:lvl1pPr>
              <a:defRPr/>
            </a:lvl1pPr>
            <a:lvl2pPr>
              <a:defRPr/>
            </a:lvl2pPr>
            <a:lvl3pPr>
              <a:defRPr/>
            </a:lvl3pPr>
            <a:lvl4pPr>
              <a:defRPr/>
            </a:lvl4pPr>
            <a:lvl5pPr>
              <a:defRPr/>
            </a:lvl5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27290405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3.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vmlDrawing" Target="../drawings/vmlDrawing13.vml"/><Relationship Id="rId18" Type="http://schemas.openxmlformats.org/officeDocument/2006/relationships/image" Target="../media/image7.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17" Type="http://schemas.openxmlformats.org/officeDocument/2006/relationships/image" Target="../media/image1.emf"/><Relationship Id="rId2" Type="http://schemas.openxmlformats.org/officeDocument/2006/relationships/slideLayout" Target="../slideLayouts/slideLayout14.xml"/><Relationship Id="rId16" Type="http://schemas.openxmlformats.org/officeDocument/2006/relationships/oleObject" Target="../embeddings/oleObject13.bin"/><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ags" Target="../tags/tag25.xml"/><Relationship Id="rId10" Type="http://schemas.openxmlformats.org/officeDocument/2006/relationships/slideLayout" Target="../slideLayouts/slideLayout22.xml"/><Relationship Id="rId19" Type="http://schemas.openxmlformats.org/officeDocument/2006/relationships/image" Target="../media/image3.png"/><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ags" Target="../tags/tag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412BBF4-7215-41C3-A5E6-9F1EC9AC1983}"/>
              </a:ext>
            </a:extLst>
          </p:cNvPr>
          <p:cNvGraphicFramePr>
            <a:graphicFrameLocks noChangeAspect="1"/>
          </p:cNvGraphicFramePr>
          <p:nvPr userDrawn="1">
            <p:custDataLst>
              <p:tags r:id="rId15"/>
            </p:custDataLst>
            <p:extLst>
              <p:ext uri="{D42A27DB-BD31-4B8C-83A1-F6EECF244321}">
                <p14:modId xmlns:p14="http://schemas.microsoft.com/office/powerpoint/2010/main" val="17674714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49" name="think-cell Folie" r:id="rId17" imgW="473" imgH="473" progId="TCLayout.ActiveDocument.1">
                  <p:embed/>
                </p:oleObj>
              </mc:Choice>
              <mc:Fallback>
                <p:oleObj name="think-cell Folie" r:id="rId17" imgW="473" imgH="473" progId="TCLayout.ActiveDocument.1">
                  <p:embed/>
                  <p:pic>
                    <p:nvPicPr>
                      <p:cNvPr id="8" name="Object 7" hidden="1">
                        <a:extLst>
                          <a:ext uri="{FF2B5EF4-FFF2-40B4-BE49-F238E27FC236}">
                            <a16:creationId xmlns:a16="http://schemas.microsoft.com/office/drawing/2014/main" id="{F412BBF4-7215-41C3-A5E6-9F1EC9AC1983}"/>
                          </a:ext>
                        </a:extLst>
                      </p:cNvPr>
                      <p:cNvPicPr/>
                      <p:nvPr/>
                    </p:nvPicPr>
                    <p:blipFill>
                      <a:blip r:embed="rId18"/>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8296E2BF-69A5-471F-A831-D06CB4E685AF}"/>
              </a:ext>
            </a:extLst>
          </p:cNvPr>
          <p:cNvSpPr/>
          <p:nvPr userDrawn="1">
            <p:custDataLst>
              <p:tags r:id="rId16"/>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6" name="Fußzeilenplatzhalter 4"/>
          <p:cNvSpPr>
            <a:spLocks noGrp="1"/>
          </p:cNvSpPr>
          <p:nvPr>
            <p:ph type="ftr" sz="quarter" idx="3"/>
          </p:nvPr>
        </p:nvSpPr>
        <p:spPr>
          <a:xfrm>
            <a:off x="7988884" y="6561302"/>
            <a:ext cx="3464432" cy="242601"/>
          </a:xfrm>
          <a:prstGeom prst="rect">
            <a:avLst/>
          </a:prstGeom>
          <a:noFill/>
        </p:spPr>
        <p:txBody>
          <a:bodyPr lIns="0" tIns="0" rIns="0" bIns="0" anchor="t" anchorCtr="0"/>
          <a:lstStyle>
            <a:lvl1pPr algn="r">
              <a:defRPr sz="800">
                <a:solidFill>
                  <a:schemeClr val="tx1"/>
                </a:solidFill>
              </a:defRPr>
            </a:lvl1pPr>
          </a:lstStyle>
          <a:p>
            <a:pPr>
              <a:defRPr/>
            </a:pPr>
            <a:endParaRPr lang="en-US" dirty="0"/>
          </a:p>
        </p:txBody>
      </p:sp>
      <p:sp>
        <p:nvSpPr>
          <p:cNvPr id="17" name="Foliennummernplatzhalter 5"/>
          <p:cNvSpPr>
            <a:spLocks noGrp="1"/>
          </p:cNvSpPr>
          <p:nvPr>
            <p:ph type="sldNum" sz="quarter" idx="4"/>
          </p:nvPr>
        </p:nvSpPr>
        <p:spPr>
          <a:xfrm>
            <a:off x="7548601" y="6561297"/>
            <a:ext cx="762000" cy="246221"/>
          </a:xfrm>
          <a:prstGeom prst="rect">
            <a:avLst/>
          </a:prstGeom>
          <a:noFill/>
        </p:spPr>
        <p:txBody>
          <a:bodyPr wrap="square" lIns="0" tIns="0" rIns="0" bIns="0">
            <a:spAutoFit/>
          </a:bodyPr>
          <a:lstStyle>
            <a:lvl1pPr>
              <a:defRPr sz="1600" b="1"/>
            </a:lvl1pPr>
          </a:lstStyle>
          <a:p>
            <a:pPr>
              <a:defRPr/>
            </a:pPr>
            <a:fld id="{D383EB99-40B2-4176-B4FA-CDBAA950DF99}" type="slidenum">
              <a:rPr lang="en-US" altLang="en-US" smtClean="0"/>
              <a:pPr>
                <a:defRPr/>
              </a:pPr>
              <a:t>‹#›</a:t>
            </a:fld>
            <a:endParaRPr lang="en-US" altLang="en-US" dirty="0"/>
          </a:p>
        </p:txBody>
      </p:sp>
      <p:sp>
        <p:nvSpPr>
          <p:cNvPr id="28" name="Titelplatzhalter 27"/>
          <p:cNvSpPr>
            <a:spLocks noGrp="1"/>
          </p:cNvSpPr>
          <p:nvPr>
            <p:ph type="title"/>
          </p:nvPr>
        </p:nvSpPr>
        <p:spPr>
          <a:xfrm>
            <a:off x="720517" y="843855"/>
            <a:ext cx="10726419" cy="583015"/>
          </a:xfrm>
          <a:prstGeom prst="rect">
            <a:avLst/>
          </a:prstGeom>
          <a:noFill/>
        </p:spPr>
        <p:txBody>
          <a:bodyPr vert="horz" lIns="0" tIns="0" rIns="0" bIns="0" rtlCol="0" anchor="t" anchorCtr="0">
            <a:noAutofit/>
          </a:bodyPr>
          <a:lstStyle/>
          <a:p>
            <a:r>
              <a:rPr lang="de-DE" dirty="0"/>
              <a:t>Click </a:t>
            </a:r>
            <a:r>
              <a:rPr lang="de-DE" dirty="0" err="1"/>
              <a:t>to</a:t>
            </a:r>
            <a:r>
              <a:rPr lang="de-DE" dirty="0"/>
              <a:t> </a:t>
            </a:r>
            <a:r>
              <a:rPr lang="de-DE" dirty="0" err="1"/>
              <a:t>enter</a:t>
            </a:r>
            <a:r>
              <a:rPr lang="de-DE" dirty="0"/>
              <a:t> title</a:t>
            </a:r>
            <a:endParaRPr lang="en-US" noProof="0" dirty="0"/>
          </a:p>
        </p:txBody>
      </p:sp>
      <p:sp>
        <p:nvSpPr>
          <p:cNvPr id="30" name="Datumsplatzhalter 29"/>
          <p:cNvSpPr>
            <a:spLocks noGrp="1"/>
          </p:cNvSpPr>
          <p:nvPr>
            <p:ph type="dt" sz="half" idx="2"/>
          </p:nvPr>
        </p:nvSpPr>
        <p:spPr>
          <a:xfrm>
            <a:off x="6409267" y="6561297"/>
            <a:ext cx="914400" cy="241200"/>
          </a:xfrm>
          <a:prstGeom prst="rect">
            <a:avLst/>
          </a:prstGeom>
          <a:noFill/>
        </p:spPr>
        <p:txBody>
          <a:bodyPr vert="horz" lIns="0" tIns="0" rIns="0" bIns="0" rtlCol="0" anchor="ctr" anchorCtr="0"/>
          <a:lstStyle>
            <a:lvl1pPr algn="r">
              <a:defRPr sz="800">
                <a:solidFill>
                  <a:schemeClr val="tx1"/>
                </a:solidFill>
              </a:defRPr>
            </a:lvl1pPr>
          </a:lstStyle>
          <a:p>
            <a:pPr>
              <a:defRPr/>
            </a:pPr>
            <a:fld id="{6889D757-E23A-497A-9B14-62A69CF34700}" type="datetime1">
              <a:rPr lang="en-US" altLang="en-US" smtClean="0"/>
              <a:pPr>
                <a:defRPr/>
              </a:pPr>
              <a:t>8/20/2019</a:t>
            </a:fld>
            <a:endParaRPr lang="en-US" altLang="en-US" dirty="0"/>
          </a:p>
        </p:txBody>
      </p:sp>
      <p:sp>
        <p:nvSpPr>
          <p:cNvPr id="2" name="Textplatzhalter 1"/>
          <p:cNvSpPr>
            <a:spLocks noGrp="1"/>
          </p:cNvSpPr>
          <p:nvPr>
            <p:ph type="body" idx="1"/>
          </p:nvPr>
        </p:nvSpPr>
        <p:spPr>
          <a:xfrm>
            <a:off x="720000" y="1440000"/>
            <a:ext cx="10728000" cy="4896000"/>
          </a:xfrm>
          <a:prstGeom prst="rect">
            <a:avLst/>
          </a:prstGeom>
        </p:spPr>
        <p:txBody>
          <a:bodyPr vert="horz" lIns="0" tIns="0" rIns="0" bIns="0" rtlCol="0">
            <a:normAutofit/>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5" name="Grafik 30">
            <a:extLst>
              <a:ext uri="{FF2B5EF4-FFF2-40B4-BE49-F238E27FC236}">
                <a16:creationId xmlns:a16="http://schemas.microsoft.com/office/drawing/2014/main" id="{5E44FA6D-78F3-41B2-B581-F9757DC0D6A7}"/>
              </a:ext>
            </a:extLst>
          </p:cNvPr>
          <p:cNvPicPr>
            <a:picLocks noChangeAspect="1"/>
          </p:cNvPicPr>
          <p:nvPr userDrawn="1"/>
        </p:nvPicPr>
        <p:blipFill rotWithShape="1">
          <a:blip r:embed="rId19" cstate="print">
            <a:extLst>
              <a:ext uri="{28A0092B-C50C-407E-A947-70E740481C1C}">
                <a14:useLocalDpi xmlns:a14="http://schemas.microsoft.com/office/drawing/2010/main"/>
              </a:ext>
            </a:extLst>
          </a:blip>
          <a:srcRect/>
          <a:stretch/>
        </p:blipFill>
        <p:spPr>
          <a:xfrm>
            <a:off x="0" y="6711696"/>
            <a:ext cx="3245034" cy="146304"/>
          </a:xfrm>
          <a:prstGeom prst="rect">
            <a:avLst/>
          </a:prstGeom>
        </p:spPr>
      </p:pic>
      <p:pic>
        <p:nvPicPr>
          <p:cNvPr id="11" name="Grafik 8">
            <a:extLst>
              <a:ext uri="{FF2B5EF4-FFF2-40B4-BE49-F238E27FC236}">
                <a16:creationId xmlns:a16="http://schemas.microsoft.com/office/drawing/2014/main" id="{9915C60C-6901-4290-9804-6834376E6A22}"/>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6060888" y="0"/>
            <a:ext cx="6139204" cy="652329"/>
          </a:xfrm>
          <a:prstGeom prst="rect">
            <a:avLst/>
          </a:prstGeom>
        </p:spPr>
      </p:pic>
    </p:spTree>
    <p:extLst>
      <p:ext uri="{BB962C8B-B14F-4D97-AF65-F5344CB8AC3E}">
        <p14:creationId xmlns:p14="http://schemas.microsoft.com/office/powerpoint/2010/main" val="894363658"/>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4" r:id="rId10"/>
    <p:sldLayoutId id="2147483845" r:id="rId11"/>
    <p:sldLayoutId id="2147483847" r:id="rId12"/>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spcBef>
          <a:spcPct val="0"/>
        </a:spcBef>
        <a:buNone/>
        <a:defRPr sz="1800" b="1" kern="1200">
          <a:solidFill>
            <a:schemeClr val="tx1"/>
          </a:solidFill>
          <a:latin typeface="+mj-lt"/>
          <a:ea typeface="+mj-ea"/>
          <a:cs typeface="+mj-cs"/>
        </a:defRPr>
      </a:lvl1pPr>
    </p:titleStyle>
    <p:bodyStyle>
      <a:lvl1pPr marL="18097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1pPr>
      <a:lvl2pPr marL="361950" indent="-180975" algn="l" defTabSz="914400" rtl="0" eaLnBrk="1" latinLnBrk="0" hangingPunct="1">
        <a:spcBef>
          <a:spcPct val="20000"/>
        </a:spcBef>
        <a:buClr>
          <a:schemeClr val="tx1"/>
        </a:buClr>
        <a:buFont typeface="Symbol" panose="05050102010706020507" pitchFamily="18" charset="2"/>
        <a:buChar char="-"/>
        <a:defRPr sz="1800" kern="1200">
          <a:solidFill>
            <a:schemeClr val="tx1"/>
          </a:solidFill>
          <a:latin typeface="+mj-lt"/>
          <a:ea typeface="+mn-ea"/>
          <a:cs typeface="+mn-cs"/>
        </a:defRPr>
      </a:lvl2pPr>
      <a:lvl3pPr marL="54292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3pPr>
      <a:lvl4pPr marL="712788" indent="-169863" algn="l" defTabSz="914400" rtl="0" eaLnBrk="1" latinLnBrk="0" hangingPunct="1">
        <a:spcBef>
          <a:spcPct val="20000"/>
        </a:spcBef>
        <a:buFont typeface="Symbol" panose="05050102010706020507" pitchFamily="18" charset="2"/>
        <a:buChar char="-"/>
        <a:defRPr sz="1800" kern="1200">
          <a:solidFill>
            <a:schemeClr val="tx1"/>
          </a:solidFill>
          <a:latin typeface="+mj-lt"/>
          <a:ea typeface="+mn-ea"/>
          <a:cs typeface="+mn-cs"/>
        </a:defRPr>
      </a:lvl4pPr>
      <a:lvl5pPr marL="893763"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5pPr>
      <a:lvl6pPr marL="1073150" indent="-179388" algn="l" defTabSz="914400" rtl="0" eaLnBrk="1" latinLnBrk="0" hangingPunct="1">
        <a:spcBef>
          <a:spcPct val="20000"/>
        </a:spcBef>
        <a:buFont typeface="Symbol" panose="05050102010706020507" pitchFamily="18" charset="2"/>
        <a:buChar char="-"/>
        <a:tabLst/>
        <a:defRPr sz="1800" kern="1200">
          <a:solidFill>
            <a:schemeClr val="tx1"/>
          </a:solidFill>
          <a:latin typeface="+mn-lt"/>
          <a:ea typeface="+mn-ea"/>
          <a:cs typeface="+mn-cs"/>
        </a:defRPr>
      </a:lvl6pPr>
      <a:lvl7pPr marL="125412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1435100" indent="-180975" algn="l" defTabSz="914400" rtl="0" eaLnBrk="1" latinLnBrk="0" hangingPunct="1">
        <a:spcBef>
          <a:spcPct val="20000"/>
        </a:spcBef>
        <a:buFont typeface="Symbol" panose="05050102010706020507" pitchFamily="18" charset="2"/>
        <a:buChar char="-"/>
        <a:defRPr sz="1800" kern="1200">
          <a:solidFill>
            <a:schemeClr val="tx1"/>
          </a:solidFill>
          <a:latin typeface="+mn-lt"/>
          <a:ea typeface="+mn-ea"/>
          <a:cs typeface="+mn-cs"/>
        </a:defRPr>
      </a:lvl8pPr>
      <a:lvl9pPr marL="161607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userDrawn="1">
          <p15:clr>
            <a:srgbClr val="F26B43"/>
          </p15:clr>
        </p15:guide>
        <p15:guide id="2" pos="3840" userDrawn="1">
          <p15:clr>
            <a:srgbClr val="F26B43"/>
          </p15:clr>
        </p15:guide>
        <p15:guide id="3" pos="453" userDrawn="1">
          <p15:clr>
            <a:srgbClr val="F26B43"/>
          </p15:clr>
        </p15:guide>
        <p15:guide id="4" pos="7227" userDrawn="1">
          <p15:clr>
            <a:srgbClr val="F26B43"/>
          </p15:clr>
        </p15:guide>
        <p15:guide id="5" pos="118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412BBF4-7215-41C3-A5E6-9F1EC9AC1983}"/>
              </a:ext>
            </a:extLst>
          </p:cNvPr>
          <p:cNvGraphicFramePr>
            <a:graphicFrameLocks noChangeAspect="1"/>
          </p:cNvGraphicFramePr>
          <p:nvPr userDrawn="1">
            <p:custDataLst>
              <p:tags r:id="rId14"/>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337" name="think-cell Folie" r:id="rId16" imgW="473" imgH="473" progId="TCLayout.ActiveDocument.1">
                  <p:embed/>
                </p:oleObj>
              </mc:Choice>
              <mc:Fallback>
                <p:oleObj name="think-cell Folie" r:id="rId16" imgW="473" imgH="473" progId="TCLayout.ActiveDocument.1">
                  <p:embed/>
                  <p:pic>
                    <p:nvPicPr>
                      <p:cNvPr id="8" name="Object 7" hidden="1">
                        <a:extLst>
                          <a:ext uri="{FF2B5EF4-FFF2-40B4-BE49-F238E27FC236}">
                            <a16:creationId xmlns:a16="http://schemas.microsoft.com/office/drawing/2014/main" id="{F412BBF4-7215-41C3-A5E6-9F1EC9AC1983}"/>
                          </a:ext>
                        </a:extLst>
                      </p:cNvPr>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8296E2BF-69A5-471F-A831-D06CB4E685AF}"/>
              </a:ext>
            </a:extLst>
          </p:cNvPr>
          <p:cNvSpPr/>
          <p:nvPr userDrawn="1">
            <p:custDataLst>
              <p:tags r:id="rId15"/>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6" name="Fußzeilenplatzhalter 4"/>
          <p:cNvSpPr>
            <a:spLocks noGrp="1"/>
          </p:cNvSpPr>
          <p:nvPr>
            <p:ph type="ftr" sz="quarter" idx="3"/>
          </p:nvPr>
        </p:nvSpPr>
        <p:spPr>
          <a:xfrm>
            <a:off x="7988884" y="6561302"/>
            <a:ext cx="3464432" cy="242601"/>
          </a:xfrm>
          <a:prstGeom prst="rect">
            <a:avLst/>
          </a:prstGeom>
          <a:noFill/>
        </p:spPr>
        <p:txBody>
          <a:bodyPr lIns="0" tIns="0" rIns="0" bIns="0" anchor="t" anchorCtr="0"/>
          <a:lstStyle>
            <a:lvl1pPr algn="r">
              <a:defRPr sz="800">
                <a:solidFill>
                  <a:schemeClr val="tx1"/>
                </a:solidFill>
              </a:defRPr>
            </a:lvl1pPr>
          </a:lstStyle>
          <a:p>
            <a:pPr>
              <a:defRPr/>
            </a:pPr>
            <a:endParaRPr lang="en-US" dirty="0"/>
          </a:p>
        </p:txBody>
      </p:sp>
      <p:sp>
        <p:nvSpPr>
          <p:cNvPr id="17" name="Foliennummernplatzhalter 5"/>
          <p:cNvSpPr>
            <a:spLocks noGrp="1"/>
          </p:cNvSpPr>
          <p:nvPr>
            <p:ph type="sldNum" sz="quarter" idx="4"/>
          </p:nvPr>
        </p:nvSpPr>
        <p:spPr>
          <a:xfrm>
            <a:off x="7548601" y="6561297"/>
            <a:ext cx="762000" cy="246221"/>
          </a:xfrm>
          <a:prstGeom prst="rect">
            <a:avLst/>
          </a:prstGeom>
          <a:noFill/>
        </p:spPr>
        <p:txBody>
          <a:bodyPr wrap="square" lIns="0" tIns="0" rIns="0" bIns="0">
            <a:spAutoFit/>
          </a:bodyPr>
          <a:lstStyle>
            <a:lvl1pPr>
              <a:defRPr sz="1600" b="1"/>
            </a:lvl1pPr>
          </a:lstStyle>
          <a:p>
            <a:pPr>
              <a:defRPr/>
            </a:pPr>
            <a:fld id="{D383EB99-40B2-4176-B4FA-CDBAA950DF99}" type="slidenum">
              <a:rPr lang="en-US" altLang="en-US" smtClean="0"/>
              <a:pPr>
                <a:defRPr/>
              </a:pPr>
              <a:t>‹#›</a:t>
            </a:fld>
            <a:endParaRPr lang="en-US" altLang="en-US" dirty="0"/>
          </a:p>
        </p:txBody>
      </p:sp>
      <p:sp>
        <p:nvSpPr>
          <p:cNvPr id="28" name="Titelplatzhalter 27"/>
          <p:cNvSpPr>
            <a:spLocks noGrp="1"/>
          </p:cNvSpPr>
          <p:nvPr>
            <p:ph type="title"/>
          </p:nvPr>
        </p:nvSpPr>
        <p:spPr>
          <a:xfrm>
            <a:off x="720517" y="843855"/>
            <a:ext cx="10726419" cy="583015"/>
          </a:xfrm>
          <a:prstGeom prst="rect">
            <a:avLst/>
          </a:prstGeom>
          <a:noFill/>
        </p:spPr>
        <p:txBody>
          <a:bodyPr vert="horz" lIns="0" tIns="0" rIns="0" bIns="0" rtlCol="0" anchor="t" anchorCtr="0">
            <a:noAutofit/>
          </a:bodyPr>
          <a:lstStyle/>
          <a:p>
            <a:r>
              <a:rPr lang="de-DE" dirty="0"/>
              <a:t>Click </a:t>
            </a:r>
            <a:r>
              <a:rPr lang="de-DE" dirty="0" err="1"/>
              <a:t>to</a:t>
            </a:r>
            <a:r>
              <a:rPr lang="de-DE" dirty="0"/>
              <a:t> </a:t>
            </a:r>
            <a:r>
              <a:rPr lang="de-DE" dirty="0" err="1"/>
              <a:t>enter</a:t>
            </a:r>
            <a:r>
              <a:rPr lang="de-DE" dirty="0"/>
              <a:t> title</a:t>
            </a:r>
            <a:endParaRPr lang="en-US" noProof="0" dirty="0"/>
          </a:p>
        </p:txBody>
      </p:sp>
      <p:sp>
        <p:nvSpPr>
          <p:cNvPr id="30" name="Datumsplatzhalter 29"/>
          <p:cNvSpPr>
            <a:spLocks noGrp="1"/>
          </p:cNvSpPr>
          <p:nvPr>
            <p:ph type="dt" sz="half" idx="2"/>
          </p:nvPr>
        </p:nvSpPr>
        <p:spPr>
          <a:xfrm>
            <a:off x="6409267" y="6561297"/>
            <a:ext cx="914400" cy="241200"/>
          </a:xfrm>
          <a:prstGeom prst="rect">
            <a:avLst/>
          </a:prstGeom>
          <a:noFill/>
        </p:spPr>
        <p:txBody>
          <a:bodyPr vert="horz" lIns="0" tIns="0" rIns="0" bIns="0" rtlCol="0" anchor="ctr" anchorCtr="0"/>
          <a:lstStyle>
            <a:lvl1pPr algn="r">
              <a:defRPr sz="800">
                <a:solidFill>
                  <a:schemeClr val="tx1"/>
                </a:solidFill>
              </a:defRPr>
            </a:lvl1pPr>
          </a:lstStyle>
          <a:p>
            <a:pPr>
              <a:defRPr/>
            </a:pPr>
            <a:fld id="{6889D757-E23A-497A-9B14-62A69CF34700}" type="datetime1">
              <a:rPr lang="en-US" altLang="en-US" smtClean="0"/>
              <a:pPr>
                <a:defRPr/>
              </a:pPr>
              <a:t>8/20/2019</a:t>
            </a:fld>
            <a:endParaRPr lang="en-US" altLang="en-US" dirty="0"/>
          </a:p>
        </p:txBody>
      </p:sp>
      <p:sp>
        <p:nvSpPr>
          <p:cNvPr id="2" name="Textplatzhalter 1"/>
          <p:cNvSpPr>
            <a:spLocks noGrp="1"/>
          </p:cNvSpPr>
          <p:nvPr>
            <p:ph type="body" idx="1"/>
          </p:nvPr>
        </p:nvSpPr>
        <p:spPr>
          <a:xfrm>
            <a:off x="720000" y="1440000"/>
            <a:ext cx="10728000" cy="4896000"/>
          </a:xfrm>
          <a:prstGeom prst="rect">
            <a:avLst/>
          </a:prstGeom>
        </p:spPr>
        <p:txBody>
          <a:bodyPr vert="horz" lIns="0" tIns="0" rIns="0" bIns="0" rtlCol="0">
            <a:normAutofit/>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5" name="Grafik 30">
            <a:extLst>
              <a:ext uri="{FF2B5EF4-FFF2-40B4-BE49-F238E27FC236}">
                <a16:creationId xmlns:a16="http://schemas.microsoft.com/office/drawing/2014/main" id="{5E44FA6D-78F3-41B2-B581-F9757DC0D6A7}"/>
              </a:ext>
            </a:extLst>
          </p:cNvPr>
          <p:cNvPicPr>
            <a:picLocks noChangeAspect="1"/>
          </p:cNvPicPr>
          <p:nvPr userDrawn="1"/>
        </p:nvPicPr>
        <p:blipFill rotWithShape="1">
          <a:blip r:embed="rId18" cstate="print">
            <a:extLst>
              <a:ext uri="{28A0092B-C50C-407E-A947-70E740481C1C}">
                <a14:useLocalDpi xmlns:a14="http://schemas.microsoft.com/office/drawing/2010/main"/>
              </a:ext>
            </a:extLst>
          </a:blip>
          <a:srcRect/>
          <a:stretch/>
        </p:blipFill>
        <p:spPr>
          <a:xfrm>
            <a:off x="0" y="6711696"/>
            <a:ext cx="3245034" cy="146304"/>
          </a:xfrm>
          <a:prstGeom prst="rect">
            <a:avLst/>
          </a:prstGeom>
        </p:spPr>
      </p:pic>
      <p:pic>
        <p:nvPicPr>
          <p:cNvPr id="11" name="Grafik 8">
            <a:extLst>
              <a:ext uri="{FF2B5EF4-FFF2-40B4-BE49-F238E27FC236}">
                <a16:creationId xmlns:a16="http://schemas.microsoft.com/office/drawing/2014/main" id="{3E41E802-CBB6-43A7-8F07-8C10664C224B}"/>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6060888" y="0"/>
            <a:ext cx="6139204" cy="652329"/>
          </a:xfrm>
          <a:prstGeom prst="rect">
            <a:avLst/>
          </a:prstGeom>
        </p:spPr>
      </p:pic>
    </p:spTree>
    <p:extLst>
      <p:ext uri="{BB962C8B-B14F-4D97-AF65-F5344CB8AC3E}">
        <p14:creationId xmlns:p14="http://schemas.microsoft.com/office/powerpoint/2010/main" val="2451646294"/>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spcBef>
          <a:spcPct val="0"/>
        </a:spcBef>
        <a:buNone/>
        <a:defRPr sz="1800" b="1" kern="1200">
          <a:solidFill>
            <a:schemeClr val="tx1"/>
          </a:solidFill>
          <a:latin typeface="+mj-lt"/>
          <a:ea typeface="+mj-ea"/>
          <a:cs typeface="+mj-cs"/>
        </a:defRPr>
      </a:lvl1pPr>
    </p:titleStyle>
    <p:bodyStyle>
      <a:lvl1pPr marL="18097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1pPr>
      <a:lvl2pPr marL="361950" indent="-180975" algn="l" defTabSz="914400" rtl="0" eaLnBrk="1" latinLnBrk="0" hangingPunct="1">
        <a:spcBef>
          <a:spcPct val="20000"/>
        </a:spcBef>
        <a:buClr>
          <a:schemeClr val="tx1"/>
        </a:buClr>
        <a:buFont typeface="Symbol" panose="05050102010706020507" pitchFamily="18" charset="2"/>
        <a:buChar char="-"/>
        <a:defRPr sz="1800" kern="1200">
          <a:solidFill>
            <a:schemeClr val="tx1"/>
          </a:solidFill>
          <a:latin typeface="+mj-lt"/>
          <a:ea typeface="+mn-ea"/>
          <a:cs typeface="+mn-cs"/>
        </a:defRPr>
      </a:lvl2pPr>
      <a:lvl3pPr marL="54292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3pPr>
      <a:lvl4pPr marL="712788" indent="-169863" algn="l" defTabSz="914400" rtl="0" eaLnBrk="1" latinLnBrk="0" hangingPunct="1">
        <a:spcBef>
          <a:spcPct val="20000"/>
        </a:spcBef>
        <a:buFont typeface="Symbol" panose="05050102010706020507" pitchFamily="18" charset="2"/>
        <a:buChar char="-"/>
        <a:defRPr sz="1800" kern="1200">
          <a:solidFill>
            <a:schemeClr val="tx1"/>
          </a:solidFill>
          <a:latin typeface="+mj-lt"/>
          <a:ea typeface="+mn-ea"/>
          <a:cs typeface="+mn-cs"/>
        </a:defRPr>
      </a:lvl4pPr>
      <a:lvl5pPr marL="893763"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5pPr>
      <a:lvl6pPr marL="1073150" indent="-179388" algn="l" defTabSz="914400" rtl="0" eaLnBrk="1" latinLnBrk="0" hangingPunct="1">
        <a:spcBef>
          <a:spcPct val="20000"/>
        </a:spcBef>
        <a:buFont typeface="Symbol" panose="05050102010706020507" pitchFamily="18" charset="2"/>
        <a:buChar char="-"/>
        <a:tabLst/>
        <a:defRPr sz="1800" kern="1200">
          <a:solidFill>
            <a:schemeClr val="tx1"/>
          </a:solidFill>
          <a:latin typeface="+mn-lt"/>
          <a:ea typeface="+mn-ea"/>
          <a:cs typeface="+mn-cs"/>
        </a:defRPr>
      </a:lvl6pPr>
      <a:lvl7pPr marL="125412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1435100" indent="-180975" algn="l" defTabSz="914400" rtl="0" eaLnBrk="1" latinLnBrk="0" hangingPunct="1">
        <a:spcBef>
          <a:spcPct val="20000"/>
        </a:spcBef>
        <a:buFont typeface="Symbol" panose="05050102010706020507" pitchFamily="18" charset="2"/>
        <a:buChar char="-"/>
        <a:defRPr sz="1800" kern="1200">
          <a:solidFill>
            <a:schemeClr val="tx1"/>
          </a:solidFill>
          <a:latin typeface="+mn-lt"/>
          <a:ea typeface="+mn-ea"/>
          <a:cs typeface="+mn-cs"/>
        </a:defRPr>
      </a:lvl8pPr>
      <a:lvl9pPr marL="161607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p15:clr>
            <a:srgbClr val="F26B43"/>
          </p15:clr>
        </p15:guide>
        <p15:guide id="2" pos="3840">
          <p15:clr>
            <a:srgbClr val="F26B43"/>
          </p15:clr>
        </p15:guide>
        <p15:guide id="3" pos="453">
          <p15:clr>
            <a:srgbClr val="F26B43"/>
          </p15:clr>
        </p15:guide>
        <p15:guide id="4" pos="7227">
          <p15:clr>
            <a:srgbClr val="F26B43"/>
          </p15:clr>
        </p15:guide>
        <p15:guide id="5" pos="118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Basic principles of the Trial Period</a:t>
            </a:r>
            <a:r>
              <a:rPr lang="cs-CZ" dirty="0"/>
              <a:t> (1/2)</a:t>
            </a:r>
            <a:endParaRPr lang="en-GB" dirty="0"/>
          </a:p>
        </p:txBody>
      </p:sp>
      <p:sp>
        <p:nvSpPr>
          <p:cNvPr id="3" name="Slide Number Placeholder 2"/>
          <p:cNvSpPr>
            <a:spLocks noGrp="1"/>
          </p:cNvSpPr>
          <p:nvPr>
            <p:ph type="sldNum" sz="quarter" idx="11"/>
          </p:nvPr>
        </p:nvSpPr>
        <p:spPr/>
        <p:txBody>
          <a:bodyPr/>
          <a:lstStyle/>
          <a:p>
            <a:fld id="{52EA69F7-CAED-45AE-832E-1E513A60FD10}" type="slidenum">
              <a:rPr lang="en-US" altLang="en-US" smtClean="0"/>
              <a:pPr/>
              <a:t>1</a:t>
            </a:fld>
            <a:endParaRPr lang="en-US" altLang="en-US" dirty="0"/>
          </a:p>
        </p:txBody>
      </p:sp>
      <p:sp>
        <p:nvSpPr>
          <p:cNvPr id="7" name="Zástupný symbol pro text 6">
            <a:extLst>
              <a:ext uri="{FF2B5EF4-FFF2-40B4-BE49-F238E27FC236}">
                <a16:creationId xmlns:a16="http://schemas.microsoft.com/office/drawing/2014/main" id="{1D6CA318-533B-43B6-8FAE-A6374208B98D}"/>
              </a:ext>
            </a:extLst>
          </p:cNvPr>
          <p:cNvSpPr>
            <a:spLocks noGrp="1"/>
          </p:cNvSpPr>
          <p:nvPr>
            <p:ph type="body" sz="quarter" idx="13"/>
          </p:nvPr>
        </p:nvSpPr>
        <p:spPr/>
        <p:txBody>
          <a:bodyPr>
            <a:normAutofit fontScale="92500"/>
          </a:bodyPr>
          <a:lstStyle/>
          <a:p>
            <a:pPr>
              <a:spcBef>
                <a:spcPts val="1200"/>
              </a:spcBef>
            </a:pPr>
            <a:r>
              <a:rPr lang="en-US" b="1" dirty="0"/>
              <a:t>Goal: </a:t>
            </a:r>
            <a:r>
              <a:rPr lang="en-US" dirty="0"/>
              <a:t>Trial Period is focused on the new Implicit and Explicit Market Participants so that can become familiar:</a:t>
            </a:r>
          </a:p>
          <a:p>
            <a:pPr lvl="2">
              <a:spcBef>
                <a:spcPts val="1200"/>
              </a:spcBef>
            </a:pPr>
            <a:r>
              <a:rPr lang="en-US" dirty="0"/>
              <a:t>With the new features introduces in the 2nd XBID release – applicable for the Market Participants already actively participating in the SIDC (provided that respective NEMO participates in the Trial Period),</a:t>
            </a:r>
          </a:p>
          <a:p>
            <a:pPr lvl="2">
              <a:spcBef>
                <a:spcPts val="1200"/>
              </a:spcBef>
            </a:pPr>
            <a:r>
              <a:rPr lang="en-US" dirty="0"/>
              <a:t>With SIDC functionalities and process – applicable for the Market Participant who are not using SIDC services yet</a:t>
            </a:r>
          </a:p>
          <a:p>
            <a:pPr lvl="2">
              <a:spcBef>
                <a:spcPts val="1200"/>
              </a:spcBef>
            </a:pPr>
            <a:r>
              <a:rPr lang="en-US" dirty="0"/>
              <a:t>Note: The Implicit Market Participants has access to SIDC via Local Trading Solution which may differ among NEMOs as may also implement additional functions supporting individual processes  </a:t>
            </a:r>
          </a:p>
          <a:p>
            <a:pPr>
              <a:spcBef>
                <a:spcPts val="1200"/>
              </a:spcBef>
            </a:pPr>
            <a:r>
              <a:rPr lang="en-US" b="1" dirty="0"/>
              <a:t>Period of execution</a:t>
            </a:r>
            <a:r>
              <a:rPr lang="en-US" dirty="0"/>
              <a:t>:</a:t>
            </a:r>
          </a:p>
          <a:p>
            <a:pPr lvl="2">
              <a:spcBef>
                <a:spcPts val="1200"/>
              </a:spcBef>
            </a:pPr>
            <a:r>
              <a:rPr lang="en-US" dirty="0"/>
              <a:t>1</a:t>
            </a:r>
            <a:r>
              <a:rPr lang="en-US" baseline="30000" dirty="0"/>
              <a:t>st</a:t>
            </a:r>
            <a:r>
              <a:rPr lang="cs-CZ" dirty="0"/>
              <a:t> </a:t>
            </a:r>
            <a:r>
              <a:rPr lang="en-US" dirty="0"/>
              <a:t>timeslot: 14/10/2019 - 18/10/2019</a:t>
            </a:r>
          </a:p>
          <a:p>
            <a:pPr lvl="2">
              <a:spcBef>
                <a:spcPts val="1200"/>
              </a:spcBef>
            </a:pPr>
            <a:r>
              <a:rPr lang="en-US" dirty="0"/>
              <a:t>2</a:t>
            </a:r>
            <a:r>
              <a:rPr lang="en-US" baseline="30000" dirty="0"/>
              <a:t>nd</a:t>
            </a:r>
            <a:r>
              <a:rPr lang="cs-CZ" dirty="0"/>
              <a:t> </a:t>
            </a:r>
            <a:r>
              <a:rPr lang="en-US" dirty="0"/>
              <a:t>timeslot: 21/10/2019 - 25/10/2019</a:t>
            </a:r>
          </a:p>
          <a:p>
            <a:pPr lvl="2">
              <a:spcBef>
                <a:spcPts val="1200"/>
              </a:spcBef>
            </a:pPr>
            <a:r>
              <a:rPr lang="en-US" dirty="0"/>
              <a:t>3</a:t>
            </a:r>
            <a:r>
              <a:rPr lang="en-US" baseline="30000" dirty="0"/>
              <a:t>rd</a:t>
            </a:r>
            <a:r>
              <a:rPr lang="cs-CZ" dirty="0"/>
              <a:t> </a:t>
            </a:r>
            <a:r>
              <a:rPr lang="en-US" dirty="0"/>
              <a:t>timeslot: 28/10/2019 - 02/11/2019</a:t>
            </a:r>
          </a:p>
          <a:p>
            <a:pPr lvl="2">
              <a:spcBef>
                <a:spcPts val="1200"/>
              </a:spcBef>
            </a:pPr>
            <a:r>
              <a:rPr lang="en-US" dirty="0"/>
              <a:t>Note: Activation of the timeslot is in the full responsibility of the SIDC project. The goal is to execute all related scenarios within the first timeslot.</a:t>
            </a:r>
          </a:p>
        </p:txBody>
      </p:sp>
    </p:spTree>
    <p:extLst>
      <p:ext uri="{BB962C8B-B14F-4D97-AF65-F5344CB8AC3E}">
        <p14:creationId xmlns:p14="http://schemas.microsoft.com/office/powerpoint/2010/main" val="8685847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Basic principles of the Trial Period</a:t>
            </a:r>
            <a:r>
              <a:rPr lang="cs-CZ" dirty="0"/>
              <a:t> (2/2)</a:t>
            </a:r>
            <a:endParaRPr lang="en-GB" dirty="0"/>
          </a:p>
        </p:txBody>
      </p:sp>
      <p:sp>
        <p:nvSpPr>
          <p:cNvPr id="3" name="Slide Number Placeholder 2"/>
          <p:cNvSpPr>
            <a:spLocks noGrp="1"/>
          </p:cNvSpPr>
          <p:nvPr>
            <p:ph type="sldNum" sz="quarter" idx="11"/>
          </p:nvPr>
        </p:nvSpPr>
        <p:spPr/>
        <p:txBody>
          <a:bodyPr/>
          <a:lstStyle/>
          <a:p>
            <a:fld id="{52EA69F7-CAED-45AE-832E-1E513A60FD10}" type="slidenum">
              <a:rPr lang="en-US" altLang="en-US" smtClean="0"/>
              <a:pPr/>
              <a:t>2</a:t>
            </a:fld>
            <a:endParaRPr lang="en-US" altLang="en-US" dirty="0"/>
          </a:p>
        </p:txBody>
      </p:sp>
      <p:sp>
        <p:nvSpPr>
          <p:cNvPr id="7" name="Zástupný symbol pro text 6">
            <a:extLst>
              <a:ext uri="{FF2B5EF4-FFF2-40B4-BE49-F238E27FC236}">
                <a16:creationId xmlns:a16="http://schemas.microsoft.com/office/drawing/2014/main" id="{1D6CA318-533B-43B6-8FAE-A6374208B98D}"/>
              </a:ext>
            </a:extLst>
          </p:cNvPr>
          <p:cNvSpPr>
            <a:spLocks noGrp="1"/>
          </p:cNvSpPr>
          <p:nvPr>
            <p:ph type="body" sz="quarter" idx="13"/>
          </p:nvPr>
        </p:nvSpPr>
        <p:spPr/>
        <p:txBody>
          <a:bodyPr>
            <a:normAutofit fontScale="92500" lnSpcReduction="10000"/>
          </a:bodyPr>
          <a:lstStyle/>
          <a:p>
            <a:pPr>
              <a:spcBef>
                <a:spcPts val="1200"/>
              </a:spcBef>
            </a:pPr>
            <a:r>
              <a:rPr lang="en-US" b="1" dirty="0"/>
              <a:t>Operating times:</a:t>
            </a:r>
          </a:p>
          <a:p>
            <a:pPr lvl="2">
              <a:spcBef>
                <a:spcPts val="1200"/>
              </a:spcBef>
            </a:pPr>
            <a:r>
              <a:rPr lang="en-US" dirty="0"/>
              <a:t>The IT System will be operating on 24x5 basis during Trial Period. </a:t>
            </a:r>
          </a:p>
          <a:p>
            <a:pPr lvl="2">
              <a:spcBef>
                <a:spcPts val="1200"/>
              </a:spcBef>
            </a:pPr>
            <a:r>
              <a:rPr lang="en-US" dirty="0"/>
              <a:t>The support services (operational and technical consultation, simulation of the predefined scenarios) will be provided between 9am and 5pm CET by NEMOs for Implicit Market Participants and by TSOs (HOPS, ELES, RTE, Amprion) on the respective borders for Explicit Market Participants. </a:t>
            </a:r>
          </a:p>
          <a:p>
            <a:pPr lvl="2">
              <a:spcBef>
                <a:spcPts val="1200"/>
              </a:spcBef>
            </a:pPr>
            <a:r>
              <a:rPr lang="en-US" dirty="0"/>
              <a:t>All requests for support or consultation outside of the supporting times are in the responsibility of each NEMOs.   </a:t>
            </a:r>
          </a:p>
          <a:p>
            <a:pPr>
              <a:spcBef>
                <a:spcPts val="1200"/>
              </a:spcBef>
            </a:pPr>
            <a:r>
              <a:rPr lang="en-US" b="1" dirty="0"/>
              <a:t>Technical arrangements:</a:t>
            </a:r>
          </a:p>
          <a:p>
            <a:pPr lvl="2">
              <a:spcBef>
                <a:spcPts val="1200"/>
              </a:spcBef>
            </a:pPr>
            <a:r>
              <a:rPr lang="en-US" dirty="0"/>
              <a:t>Implicit Market Participants – are fully in responsibility of each NEMO</a:t>
            </a:r>
          </a:p>
          <a:p>
            <a:pPr lvl="2">
              <a:spcBef>
                <a:spcPts val="1200"/>
              </a:spcBef>
            </a:pPr>
            <a:r>
              <a:rPr lang="en-US" dirty="0"/>
              <a:t>Explicit Market Participants – are within the responsibility of respective TSOs (HOPS, ELES, RTE, Amprion) – connectivity data distribution, connectivity tests, manuals for Explicit MPs, …</a:t>
            </a:r>
          </a:p>
          <a:p>
            <a:pPr>
              <a:spcBef>
                <a:spcPts val="1200"/>
              </a:spcBef>
            </a:pPr>
            <a:r>
              <a:rPr lang="en-US" b="1" dirty="0"/>
              <a:t>Operational Messages:</a:t>
            </a:r>
          </a:p>
          <a:p>
            <a:pPr lvl="2">
              <a:spcBef>
                <a:spcPts val="1200"/>
              </a:spcBef>
            </a:pPr>
            <a:r>
              <a:rPr lang="en-US" dirty="0"/>
              <a:t>Purpose of the Trial Period is to simulate operation as close as feasible to the standard production operation. This implies that the system will generate operational messages. The Market Participants shall be advised to distinguish between messages coming from Trial Period and those coming from operation.</a:t>
            </a:r>
          </a:p>
        </p:txBody>
      </p:sp>
    </p:spTree>
    <p:extLst>
      <p:ext uri="{BB962C8B-B14F-4D97-AF65-F5344CB8AC3E}">
        <p14:creationId xmlns:p14="http://schemas.microsoft.com/office/powerpoint/2010/main" val="23860604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1"/>
          </p:nvPr>
        </p:nvSpPr>
        <p:spPr/>
        <p:txBody>
          <a:bodyPr/>
          <a:lstStyle/>
          <a:p>
            <a:pPr>
              <a:defRPr/>
            </a:pPr>
            <a:fld id="{D383EB99-40B2-4176-B4FA-CDBAA950DF99}" type="slidenum">
              <a:rPr lang="en-US" altLang="en-US" smtClean="0"/>
              <a:pPr>
                <a:defRPr/>
              </a:pPr>
              <a:t>3</a:t>
            </a:fld>
            <a:endParaRPr lang="en-US" altLang="en-US" dirty="0"/>
          </a:p>
        </p:txBody>
      </p:sp>
      <p:graphicFrame>
        <p:nvGraphicFramePr>
          <p:cNvPr id="4" name="Tabulka 3"/>
          <p:cNvGraphicFramePr>
            <a:graphicFrameLocks noGrp="1"/>
          </p:cNvGraphicFramePr>
          <p:nvPr>
            <p:extLst/>
          </p:nvPr>
        </p:nvGraphicFramePr>
        <p:xfrm>
          <a:off x="720515" y="1720696"/>
          <a:ext cx="10032998" cy="3973994"/>
        </p:xfrm>
        <a:graphic>
          <a:graphicData uri="http://schemas.openxmlformats.org/drawingml/2006/table">
            <a:tbl>
              <a:tblPr firstCol="1" bandRow="1">
                <a:tableStyleId>{5C22544A-7EE6-4342-B048-85BDC9FD1C3A}</a:tableStyleId>
              </a:tblPr>
              <a:tblGrid>
                <a:gridCol w="1323556">
                  <a:extLst>
                    <a:ext uri="{9D8B030D-6E8A-4147-A177-3AD203B41FA5}">
                      <a16:colId xmlns:a16="http://schemas.microsoft.com/office/drawing/2014/main" val="20000"/>
                    </a:ext>
                  </a:extLst>
                </a:gridCol>
                <a:gridCol w="622103">
                  <a:extLst>
                    <a:ext uri="{9D8B030D-6E8A-4147-A177-3AD203B41FA5}">
                      <a16:colId xmlns:a16="http://schemas.microsoft.com/office/drawing/2014/main" val="20001"/>
                    </a:ext>
                  </a:extLst>
                </a:gridCol>
                <a:gridCol w="622103">
                  <a:extLst>
                    <a:ext uri="{9D8B030D-6E8A-4147-A177-3AD203B41FA5}">
                      <a16:colId xmlns:a16="http://schemas.microsoft.com/office/drawing/2014/main" val="20002"/>
                    </a:ext>
                  </a:extLst>
                </a:gridCol>
                <a:gridCol w="622103">
                  <a:extLst>
                    <a:ext uri="{9D8B030D-6E8A-4147-A177-3AD203B41FA5}">
                      <a16:colId xmlns:a16="http://schemas.microsoft.com/office/drawing/2014/main" val="20003"/>
                    </a:ext>
                  </a:extLst>
                </a:gridCol>
                <a:gridCol w="622103">
                  <a:extLst>
                    <a:ext uri="{9D8B030D-6E8A-4147-A177-3AD203B41FA5}">
                      <a16:colId xmlns:a16="http://schemas.microsoft.com/office/drawing/2014/main" val="20004"/>
                    </a:ext>
                  </a:extLst>
                </a:gridCol>
                <a:gridCol w="622103">
                  <a:extLst>
                    <a:ext uri="{9D8B030D-6E8A-4147-A177-3AD203B41FA5}">
                      <a16:colId xmlns:a16="http://schemas.microsoft.com/office/drawing/2014/main" val="20005"/>
                    </a:ext>
                  </a:extLst>
                </a:gridCol>
                <a:gridCol w="622103">
                  <a:extLst>
                    <a:ext uri="{9D8B030D-6E8A-4147-A177-3AD203B41FA5}">
                      <a16:colId xmlns:a16="http://schemas.microsoft.com/office/drawing/2014/main" val="20006"/>
                    </a:ext>
                  </a:extLst>
                </a:gridCol>
                <a:gridCol w="622103">
                  <a:extLst>
                    <a:ext uri="{9D8B030D-6E8A-4147-A177-3AD203B41FA5}">
                      <a16:colId xmlns:a16="http://schemas.microsoft.com/office/drawing/2014/main" val="20007"/>
                    </a:ext>
                  </a:extLst>
                </a:gridCol>
                <a:gridCol w="622103">
                  <a:extLst>
                    <a:ext uri="{9D8B030D-6E8A-4147-A177-3AD203B41FA5}">
                      <a16:colId xmlns:a16="http://schemas.microsoft.com/office/drawing/2014/main" val="20008"/>
                    </a:ext>
                  </a:extLst>
                </a:gridCol>
                <a:gridCol w="622103">
                  <a:extLst>
                    <a:ext uri="{9D8B030D-6E8A-4147-A177-3AD203B41FA5}">
                      <a16:colId xmlns:a16="http://schemas.microsoft.com/office/drawing/2014/main" val="20009"/>
                    </a:ext>
                  </a:extLst>
                </a:gridCol>
                <a:gridCol w="622103">
                  <a:extLst>
                    <a:ext uri="{9D8B030D-6E8A-4147-A177-3AD203B41FA5}">
                      <a16:colId xmlns:a16="http://schemas.microsoft.com/office/drawing/2014/main" val="20010"/>
                    </a:ext>
                  </a:extLst>
                </a:gridCol>
                <a:gridCol w="622103">
                  <a:extLst>
                    <a:ext uri="{9D8B030D-6E8A-4147-A177-3AD203B41FA5}">
                      <a16:colId xmlns:a16="http://schemas.microsoft.com/office/drawing/2014/main" val="20011"/>
                    </a:ext>
                  </a:extLst>
                </a:gridCol>
                <a:gridCol w="622103">
                  <a:extLst>
                    <a:ext uri="{9D8B030D-6E8A-4147-A177-3AD203B41FA5}">
                      <a16:colId xmlns:a16="http://schemas.microsoft.com/office/drawing/2014/main" val="20012"/>
                    </a:ext>
                  </a:extLst>
                </a:gridCol>
                <a:gridCol w="622103">
                  <a:extLst>
                    <a:ext uri="{9D8B030D-6E8A-4147-A177-3AD203B41FA5}">
                      <a16:colId xmlns:a16="http://schemas.microsoft.com/office/drawing/2014/main" val="20013"/>
                    </a:ext>
                  </a:extLst>
                </a:gridCol>
                <a:gridCol w="622103">
                  <a:extLst>
                    <a:ext uri="{9D8B030D-6E8A-4147-A177-3AD203B41FA5}">
                      <a16:colId xmlns:a16="http://schemas.microsoft.com/office/drawing/2014/main" val="20014"/>
                    </a:ext>
                  </a:extLst>
                </a:gridCol>
              </a:tblGrid>
              <a:tr h="259244">
                <a:tc rowSpan="2" gridSpan="2">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tc>
                <a:tc rowSpan="2" hMerge="1">
                  <a:txBody>
                    <a:bodyPr/>
                    <a:lstStyle/>
                    <a:p>
                      <a:endParaRPr lang="cs-CZ"/>
                    </a:p>
                  </a:txBody>
                  <a:tcPr/>
                </a:tc>
                <a:tc gridSpan="6">
                  <a:txBody>
                    <a:bodyPr/>
                    <a:lstStyle/>
                    <a:p>
                      <a:pPr algn="ctr" fontAlgn="ctr"/>
                      <a:r>
                        <a:rPr lang="cs-CZ" sz="1100" b="0" i="0" u="none" strike="noStrike" dirty="0">
                          <a:solidFill>
                            <a:schemeClr val="bg1"/>
                          </a:solidFill>
                          <a:effectLst/>
                          <a:latin typeface="Calibri" panose="020F0502020204030204" pitchFamily="34" charset="0"/>
                        </a:rPr>
                        <a:t>1st </a:t>
                      </a:r>
                      <a:r>
                        <a:rPr lang="cs-CZ" sz="1100" b="0" i="0" u="none" strike="noStrike" dirty="0" err="1">
                          <a:solidFill>
                            <a:schemeClr val="bg1"/>
                          </a:solidFill>
                          <a:effectLst/>
                          <a:latin typeface="Calibri" panose="020F0502020204030204" pitchFamily="34" charset="0"/>
                        </a:rPr>
                        <a:t>wave</a:t>
                      </a:r>
                      <a:endParaRPr lang="cs-CZ" sz="1100" b="0"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gridSpan="7">
                  <a:txBody>
                    <a:bodyPr/>
                    <a:lstStyle/>
                    <a:p>
                      <a:pPr algn="ctr" fontAlgn="ctr"/>
                      <a:r>
                        <a:rPr lang="cs-CZ" sz="1100" b="0" i="0" u="none" strike="noStrike" dirty="0">
                          <a:solidFill>
                            <a:schemeClr val="bg1"/>
                          </a:solidFill>
                          <a:effectLst/>
                          <a:latin typeface="Calibri" panose="020F0502020204030204" pitchFamily="34" charset="0"/>
                        </a:rPr>
                        <a:t>2nd </a:t>
                      </a:r>
                      <a:r>
                        <a:rPr lang="cs-CZ" sz="1100" b="0" i="0" u="none" strike="noStrike" dirty="0" err="1">
                          <a:solidFill>
                            <a:schemeClr val="bg1"/>
                          </a:solidFill>
                          <a:effectLst/>
                          <a:latin typeface="Calibri" panose="020F0502020204030204" pitchFamily="34" charset="0"/>
                        </a:rPr>
                        <a:t>wave</a:t>
                      </a:r>
                      <a:endParaRPr lang="cs-CZ" sz="1100" b="0"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extLst>
                  <a:ext uri="{0D108BD9-81ED-4DB2-BD59-A6C34878D82A}">
                    <a16:rowId xmlns:a16="http://schemas.microsoft.com/office/drawing/2014/main" val="10007"/>
                  </a:ext>
                </a:extLst>
              </a:tr>
              <a:tr h="571500">
                <a:tc gridSpan="2" vMerge="1">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solidFill>
                      <a:schemeClr val="accent1"/>
                    </a:solidFill>
                  </a:tcPr>
                </a:tc>
                <a:tc hMerge="1" v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b="1" u="none" strike="noStrike">
                          <a:solidFill>
                            <a:schemeClr val="bg1"/>
                          </a:solidFill>
                          <a:effectLst/>
                        </a:rPr>
                        <a:t>Austria</a:t>
                      </a:r>
                      <a:endParaRPr lang="cs-CZ" sz="1100" b="1" i="0" u="none" strike="noStrike">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a:solidFill>
                            <a:schemeClr val="bg1"/>
                          </a:solidFill>
                          <a:effectLst/>
                        </a:rPr>
                        <a:t>France</a:t>
                      </a:r>
                      <a:endParaRPr lang="cs-CZ" sz="1100" b="1" i="0" u="none" strike="noStrike">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a:solidFill>
                            <a:schemeClr val="bg1"/>
                          </a:solidFill>
                          <a:effectLst/>
                        </a:rPr>
                        <a:t>German TSO areas</a:t>
                      </a:r>
                      <a:endParaRPr lang="cs-CZ" sz="1100" b="1" i="0" u="none" strike="noStrike">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err="1">
                          <a:solidFill>
                            <a:schemeClr val="bg1"/>
                          </a:solidFill>
                          <a:effectLst/>
                        </a:rPr>
                        <a:t>Iberia</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a:solidFill>
                            <a:schemeClr val="bg1"/>
                          </a:solidFill>
                          <a:effectLst/>
                        </a:rPr>
                        <a:t>NL &amp; </a:t>
                      </a:r>
                      <a:r>
                        <a:rPr lang="cs-CZ" sz="1100" b="1" u="none" strike="noStrike" dirty="0" err="1">
                          <a:solidFill>
                            <a:schemeClr val="bg1"/>
                          </a:solidFill>
                          <a:effectLst/>
                        </a:rPr>
                        <a:t>Belgium</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a:solidFill>
                            <a:schemeClr val="bg1"/>
                          </a:solidFill>
                          <a:effectLst/>
                        </a:rPr>
                        <a:t>Nordics &amp;  Baltics</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a:solidFill>
                            <a:schemeClr val="bg1"/>
                          </a:solidFill>
                          <a:effectLst/>
                        </a:rPr>
                        <a:t>Bulgaria</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a:solidFill>
                            <a:schemeClr val="bg1"/>
                          </a:solidFill>
                          <a:effectLst/>
                        </a:rPr>
                        <a:t>Croatia</a:t>
                      </a:r>
                      <a:endParaRPr lang="cs-CZ" sz="1100" b="1" i="0" u="none" strike="noStrike">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a:solidFill>
                            <a:schemeClr val="bg1"/>
                          </a:solidFill>
                          <a:effectLst/>
                        </a:rPr>
                        <a:t>Czech Republic</a:t>
                      </a:r>
                      <a:endParaRPr lang="cs-CZ" sz="1100" b="1" i="0" u="none" strike="noStrike">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a:solidFill>
                            <a:schemeClr val="bg1"/>
                          </a:solidFill>
                          <a:effectLst/>
                        </a:rPr>
                        <a:t>Hungary</a:t>
                      </a:r>
                      <a:endParaRPr lang="cs-CZ" sz="1100" b="1" i="0" u="none" strike="noStrike">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err="1">
                          <a:solidFill>
                            <a:schemeClr val="bg1"/>
                          </a:solidFill>
                          <a:effectLst/>
                        </a:rPr>
                        <a:t>Poland</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a:solidFill>
                            <a:schemeClr val="bg1"/>
                          </a:solidFill>
                          <a:effectLst/>
                        </a:rPr>
                        <a:t>Romania</a:t>
                      </a:r>
                      <a:endParaRPr lang="cs-CZ" sz="1100" b="1" i="0" u="none" strike="noStrike">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a:solidFill>
                            <a:schemeClr val="bg1"/>
                          </a:solidFill>
                          <a:effectLst/>
                        </a:rPr>
                        <a:t>Slovenia</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extLst>
                  <a:ext uri="{0D108BD9-81ED-4DB2-BD59-A6C34878D82A}">
                    <a16:rowId xmlns:a16="http://schemas.microsoft.com/office/drawing/2014/main" val="10000"/>
                  </a:ext>
                </a:extLst>
              </a:tr>
              <a:tr h="590550">
                <a:tc>
                  <a:txBody>
                    <a:bodyPr/>
                    <a:lstStyle/>
                    <a:p>
                      <a:pPr algn="l" fontAlgn="ctr"/>
                      <a:r>
                        <a:rPr lang="cs-CZ" sz="1100" u="none" strike="noStrike">
                          <a:effectLst/>
                        </a:rPr>
                        <a:t>Opening times</a:t>
                      </a:r>
                      <a:endParaRPr lang="cs-CZ"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kern="1200" dirty="0" err="1">
                          <a:solidFill>
                            <a:schemeClr val="dk1"/>
                          </a:solidFill>
                          <a:effectLst/>
                          <a:latin typeface="+mn-lt"/>
                          <a:ea typeface="+mn-ea"/>
                          <a:cs typeface="+mn-cs"/>
                        </a:rPr>
                        <a:t>All</a:t>
                      </a:r>
                      <a:r>
                        <a:rPr lang="cs-CZ" sz="1100" u="none" strike="noStrike" kern="1200" dirty="0">
                          <a:solidFill>
                            <a:schemeClr val="dk1"/>
                          </a:solidFill>
                          <a:effectLst/>
                          <a:latin typeface="+mn-lt"/>
                          <a:ea typeface="+mn-ea"/>
                          <a:cs typeface="+mn-cs"/>
                        </a:rPr>
                        <a:t> </a:t>
                      </a:r>
                      <a:r>
                        <a:rPr lang="cs-CZ" sz="1100" u="none" strike="noStrike" kern="1200" dirty="0" err="1">
                          <a:solidFill>
                            <a:schemeClr val="dk1"/>
                          </a:solidFill>
                          <a:effectLst/>
                          <a:latin typeface="+mn-lt"/>
                          <a:ea typeface="+mn-ea"/>
                          <a:cs typeface="+mn-cs"/>
                        </a:rPr>
                        <a:t>products</a:t>
                      </a:r>
                      <a:endParaRPr lang="cs-CZ" sz="1100" u="none" strike="noStrike" kern="1200" dirty="0">
                        <a:solidFill>
                          <a:schemeClr val="dk1"/>
                        </a:solidFill>
                        <a:effectLst/>
                        <a:latin typeface="+mn-lt"/>
                        <a:ea typeface="+mn-ea"/>
                        <a:cs typeface="+mn-cs"/>
                      </a:endParaRPr>
                    </a:p>
                  </a:txBody>
                  <a:tcPr marL="9525" marR="9525" marT="9525" marB="0" anchor="ctr"/>
                </a:tc>
                <a:tc>
                  <a:txBody>
                    <a:bodyPr/>
                    <a:lstStyle/>
                    <a:p>
                      <a:pPr algn="ctr" fontAlgn="ctr"/>
                      <a:r>
                        <a:rPr lang="cs-CZ" sz="1100" u="none" strike="noStrike" kern="1200" dirty="0">
                          <a:solidFill>
                            <a:schemeClr val="dk1"/>
                          </a:solidFill>
                          <a:effectLst/>
                          <a:latin typeface="+mn-lt"/>
                          <a:ea typeface="+mn-ea"/>
                          <a:cs typeface="+mn-cs"/>
                        </a:rPr>
                        <a:t>15:00</a:t>
                      </a:r>
                    </a:p>
                  </a:txBody>
                  <a:tcPr marL="9525" marR="9525" marT="9525" marB="0" anchor="ctr"/>
                </a:tc>
                <a:tc>
                  <a:txBody>
                    <a:bodyPr/>
                    <a:lstStyle/>
                    <a:p>
                      <a:pPr algn="ctr" fontAlgn="ctr"/>
                      <a:r>
                        <a:rPr lang="cs-CZ" sz="1100" u="none" strike="noStrike" kern="1200">
                          <a:solidFill>
                            <a:schemeClr val="dk1"/>
                          </a:solidFill>
                          <a:effectLst/>
                          <a:latin typeface="+mn-lt"/>
                          <a:ea typeface="+mn-ea"/>
                          <a:cs typeface="+mn-cs"/>
                        </a:rPr>
                        <a:t>15:00</a:t>
                      </a:r>
                    </a:p>
                  </a:txBody>
                  <a:tcPr marL="9525" marR="9525" marT="9525" marB="0" anchor="ctr"/>
                </a:tc>
                <a:tc>
                  <a:txBody>
                    <a:bodyPr/>
                    <a:lstStyle/>
                    <a:p>
                      <a:pPr algn="ctr" fontAlgn="ctr"/>
                      <a:r>
                        <a:rPr lang="cs-CZ" sz="1100" u="none" strike="noStrike" kern="1200">
                          <a:solidFill>
                            <a:schemeClr val="dk1"/>
                          </a:solidFill>
                          <a:effectLst/>
                          <a:latin typeface="+mn-lt"/>
                          <a:ea typeface="+mn-ea"/>
                          <a:cs typeface="+mn-cs"/>
                        </a:rPr>
                        <a:t>18:00</a:t>
                      </a:r>
                    </a:p>
                  </a:txBody>
                  <a:tcPr marL="9525" marR="9525" marT="9525" marB="0" anchor="ctr"/>
                </a:tc>
                <a:tc>
                  <a:txBody>
                    <a:bodyPr/>
                    <a:lstStyle/>
                    <a:p>
                      <a:pPr algn="ctr" fontAlgn="ctr"/>
                      <a:r>
                        <a:rPr lang="cs-CZ" sz="1100" u="none" strike="noStrike" kern="1200">
                          <a:solidFill>
                            <a:schemeClr val="dk1"/>
                          </a:solidFill>
                          <a:effectLst/>
                          <a:latin typeface="+mn-lt"/>
                          <a:ea typeface="+mn-ea"/>
                          <a:cs typeface="+mn-cs"/>
                        </a:rPr>
                        <a:t>14:00</a:t>
                      </a:r>
                    </a:p>
                  </a:txBody>
                  <a:tcPr marL="9525" marR="9525" marT="9525" marB="0" anchor="ctr"/>
                </a:tc>
                <a:tc>
                  <a:txBody>
                    <a:bodyPr/>
                    <a:lstStyle/>
                    <a:p>
                      <a:pPr algn="ctr" fontAlgn="ctr"/>
                      <a:r>
                        <a:rPr lang="cs-CZ" sz="1100" u="none" strike="noStrike" kern="1200">
                          <a:solidFill>
                            <a:schemeClr val="dk1"/>
                          </a:solidFill>
                          <a:effectLst/>
                          <a:latin typeface="+mn-lt"/>
                          <a:ea typeface="+mn-ea"/>
                          <a:cs typeface="+mn-cs"/>
                        </a:rPr>
                        <a:t>14:00</a:t>
                      </a:r>
                    </a:p>
                  </a:txBody>
                  <a:tcPr marL="9525" marR="9525" marT="9525" marB="0" anchor="ctr"/>
                </a:tc>
                <a:tc>
                  <a:txBody>
                    <a:bodyPr/>
                    <a:lstStyle/>
                    <a:p>
                      <a:pPr algn="ctr" fontAlgn="ctr"/>
                      <a:r>
                        <a:rPr lang="cs-CZ" sz="1100" u="none" strike="noStrike" kern="1200" dirty="0">
                          <a:solidFill>
                            <a:schemeClr val="dk1"/>
                          </a:solidFill>
                          <a:effectLst/>
                          <a:latin typeface="+mn-lt"/>
                          <a:ea typeface="+mn-ea"/>
                          <a:cs typeface="+mn-cs"/>
                        </a:rPr>
                        <a:t>14:00</a:t>
                      </a:r>
                    </a:p>
                  </a:txBody>
                  <a:tcPr marL="9525" marR="9525" marT="9525" marB="0" anchor="ctr"/>
                </a:tc>
                <a:tc>
                  <a:txBody>
                    <a:bodyPr/>
                    <a:lstStyle/>
                    <a:p>
                      <a:pPr marL="0" algn="ctr" defTabSz="914400" rtl="0" eaLnBrk="1" fontAlgn="ctr" latinLnBrk="0" hangingPunct="1"/>
                      <a:r>
                        <a:rPr lang="cs-CZ" sz="1100" u="none" strike="noStrike" kern="1200" dirty="0">
                          <a:solidFill>
                            <a:schemeClr val="dk1"/>
                          </a:solidFill>
                          <a:effectLst/>
                          <a:latin typeface="+mn-lt"/>
                          <a:ea typeface="+mn-ea"/>
                          <a:cs typeface="+mn-cs"/>
                        </a:rPr>
                        <a:t>1</a:t>
                      </a:r>
                      <a:r>
                        <a:rPr lang="en-US" sz="1100" u="none" strike="noStrike" kern="1200" dirty="0">
                          <a:solidFill>
                            <a:schemeClr val="dk1"/>
                          </a:solidFill>
                          <a:effectLst/>
                          <a:latin typeface="+mn-lt"/>
                          <a:ea typeface="+mn-ea"/>
                          <a:cs typeface="+mn-cs"/>
                        </a:rPr>
                        <a:t>4</a:t>
                      </a:r>
                      <a:r>
                        <a:rPr lang="cs-CZ" sz="1100" u="none" strike="noStrike" kern="1200" dirty="0">
                          <a:solidFill>
                            <a:schemeClr val="dk1"/>
                          </a:solidFill>
                          <a:effectLst/>
                          <a:latin typeface="+mn-lt"/>
                          <a:ea typeface="+mn-ea"/>
                          <a:cs typeface="+mn-cs"/>
                        </a:rPr>
                        <a:t>:00</a:t>
                      </a:r>
                    </a:p>
                  </a:txBody>
                  <a:tcPr marL="9525" marR="9525" marT="9525" marB="0" anchor="ctr"/>
                </a:tc>
                <a:tc>
                  <a:txBody>
                    <a:bodyPr/>
                    <a:lstStyle/>
                    <a:p>
                      <a:pPr marL="0" algn="ctr" defTabSz="914400" rtl="0" eaLnBrk="1" fontAlgn="ctr" latinLnBrk="0" hangingPunct="1"/>
                      <a:r>
                        <a:rPr lang="cs-CZ" sz="1100" u="none" strike="noStrike" kern="1200" dirty="0">
                          <a:solidFill>
                            <a:schemeClr val="dk1"/>
                          </a:solidFill>
                          <a:effectLst/>
                          <a:latin typeface="+mn-lt"/>
                          <a:ea typeface="+mn-ea"/>
                          <a:cs typeface="+mn-cs"/>
                        </a:rPr>
                        <a:t>15:00</a:t>
                      </a:r>
                    </a:p>
                  </a:txBody>
                  <a:tcPr marL="9525" marR="9525" marT="9525" marB="0" anchor="ctr"/>
                </a:tc>
                <a:tc>
                  <a:txBody>
                    <a:bodyPr/>
                    <a:lstStyle/>
                    <a:p>
                      <a:pPr marL="0" algn="ctr" defTabSz="914400" rtl="0" eaLnBrk="1" fontAlgn="ctr" latinLnBrk="0" hangingPunct="1"/>
                      <a:r>
                        <a:rPr lang="cs-CZ" sz="1100" u="none" strike="noStrike" kern="1200" dirty="0">
                          <a:solidFill>
                            <a:schemeClr val="dk1"/>
                          </a:solidFill>
                          <a:effectLst/>
                          <a:latin typeface="+mn-lt"/>
                          <a:ea typeface="+mn-ea"/>
                          <a:cs typeface="+mn-cs"/>
                        </a:rPr>
                        <a:t>15:00</a:t>
                      </a:r>
                    </a:p>
                  </a:txBody>
                  <a:tcPr marL="9525" marR="9525" marT="9525" marB="0" anchor="ctr"/>
                </a:tc>
                <a:tc>
                  <a:txBody>
                    <a:bodyPr/>
                    <a:lstStyle/>
                    <a:p>
                      <a:pPr marL="0" algn="ctr" defTabSz="914400" rtl="0" eaLnBrk="1" fontAlgn="ctr" latinLnBrk="0" hangingPunct="1"/>
                      <a:r>
                        <a:rPr lang="cs-CZ" sz="1100" u="none" strike="noStrike" kern="1200" dirty="0">
                          <a:solidFill>
                            <a:schemeClr val="dk1"/>
                          </a:solidFill>
                          <a:effectLst/>
                          <a:latin typeface="+mn-lt"/>
                          <a:ea typeface="+mn-ea"/>
                          <a:cs typeface="+mn-cs"/>
                        </a:rPr>
                        <a:t>15:00</a:t>
                      </a:r>
                    </a:p>
                  </a:txBody>
                  <a:tcPr marL="9525" marR="9525" marT="9525" marB="0" anchor="ctr"/>
                </a:tc>
                <a:tc>
                  <a:txBody>
                    <a:bodyPr/>
                    <a:lstStyle/>
                    <a:p>
                      <a:pPr algn="ctr" fontAlgn="b"/>
                      <a:r>
                        <a:rPr lang="cs-CZ" sz="1100" u="none" strike="noStrike" kern="1200" dirty="0">
                          <a:solidFill>
                            <a:schemeClr val="dk1"/>
                          </a:solidFill>
                          <a:effectLst/>
                          <a:latin typeface="+mn-lt"/>
                          <a:ea typeface="+mn-ea"/>
                          <a:cs typeface="+mn-cs"/>
                        </a:rPr>
                        <a:t>14:00</a:t>
                      </a:r>
                    </a:p>
                  </a:txBody>
                  <a:tcPr marL="9525" marR="9525" marT="9525" marB="0" anchor="ctr"/>
                </a:tc>
                <a:tc>
                  <a:txBody>
                    <a:bodyPr/>
                    <a:lstStyle/>
                    <a:p>
                      <a:pPr marL="0" algn="ctr" defTabSz="914400" rtl="0" eaLnBrk="1" fontAlgn="ctr" latinLnBrk="0" hangingPunct="1"/>
                      <a:r>
                        <a:rPr lang="cs-CZ" sz="1100" u="none" strike="noStrike" kern="1200" dirty="0">
                          <a:solidFill>
                            <a:schemeClr val="dk1"/>
                          </a:solidFill>
                          <a:effectLst/>
                          <a:latin typeface="+mn-lt"/>
                          <a:ea typeface="+mn-ea"/>
                          <a:cs typeface="+mn-cs"/>
                        </a:rPr>
                        <a:t>15:00</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cs-CZ" sz="1100" u="none" strike="noStrike" kern="1200">
                          <a:solidFill>
                            <a:schemeClr val="dk1"/>
                          </a:solidFill>
                          <a:effectLst/>
                          <a:latin typeface="+mn-lt"/>
                          <a:ea typeface="+mn-ea"/>
                          <a:cs typeface="+mn-cs"/>
                        </a:rPr>
                        <a:t>15:00</a:t>
                      </a:r>
                    </a:p>
                    <a:p>
                      <a:pPr algn="ctr" fontAlgn="b"/>
                      <a:endParaRPr lang="cs-CZ" sz="1100" u="none" strike="no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10001"/>
                  </a:ext>
                </a:extLst>
              </a:tr>
              <a:tr h="590550">
                <a:tc rowSpan="4">
                  <a:txBody>
                    <a:bodyPr/>
                    <a:lstStyle/>
                    <a:p>
                      <a:pPr algn="l" fontAlgn="ctr"/>
                      <a:r>
                        <a:rPr lang="cs-CZ" sz="1100" u="none" strike="noStrike">
                          <a:effectLst/>
                        </a:rPr>
                        <a:t>Closing times</a:t>
                      </a:r>
                      <a:endParaRPr lang="cs-CZ"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kern="1200">
                          <a:solidFill>
                            <a:schemeClr val="dk1"/>
                          </a:solidFill>
                          <a:effectLst/>
                          <a:latin typeface="+mn-lt"/>
                          <a:ea typeface="+mn-ea"/>
                          <a:cs typeface="+mn-cs"/>
                        </a:rPr>
                        <a:t>15-min</a:t>
                      </a:r>
                    </a:p>
                  </a:txBody>
                  <a:tcPr marL="9525" marR="9525" marT="9525" marB="0" anchor="ctr"/>
                </a:tc>
                <a:tc>
                  <a:txBody>
                    <a:bodyPr/>
                    <a:lstStyle/>
                    <a:p>
                      <a:pPr algn="ctr" fontAlgn="ctr"/>
                      <a:r>
                        <a:rPr lang="cs-CZ" sz="1100" u="none" strike="noStrike" kern="1200" dirty="0">
                          <a:solidFill>
                            <a:schemeClr val="dk1"/>
                          </a:solidFill>
                          <a:effectLst/>
                          <a:latin typeface="+mn-lt"/>
                          <a:ea typeface="+mn-ea"/>
                          <a:cs typeface="+mn-cs"/>
                        </a:rPr>
                        <a:t>D-30 min</a:t>
                      </a:r>
                    </a:p>
                  </a:txBody>
                  <a:tcPr marL="9525" marR="9525" marT="9525" marB="0" anchor="ctr"/>
                </a:tc>
                <a:tc>
                  <a:txBody>
                    <a:bodyPr/>
                    <a:lstStyle/>
                    <a:p>
                      <a:pPr algn="ctr" fontAlgn="ctr"/>
                      <a:endParaRPr lang="cs-CZ" sz="1100" u="none" strike="noStrike" kern="1200">
                        <a:solidFill>
                          <a:schemeClr val="dk1"/>
                        </a:solidFill>
                        <a:effectLst/>
                        <a:latin typeface="+mn-lt"/>
                        <a:ea typeface="+mn-ea"/>
                        <a:cs typeface="+mn-cs"/>
                      </a:endParaRPr>
                    </a:p>
                  </a:txBody>
                  <a:tcPr marL="9525" marR="9525" marT="9525" marB="0" anchor="ctr"/>
                </a:tc>
                <a:tc>
                  <a:txBody>
                    <a:bodyPr/>
                    <a:lstStyle/>
                    <a:p>
                      <a:pPr algn="ctr" fontAlgn="ctr"/>
                      <a:r>
                        <a:rPr lang="cs-CZ" sz="1100" u="none" strike="noStrike" kern="1200" dirty="0" err="1">
                          <a:solidFill>
                            <a:schemeClr val="dk1"/>
                          </a:solidFill>
                          <a:effectLst/>
                          <a:latin typeface="+mn-lt"/>
                          <a:ea typeface="+mn-ea"/>
                          <a:cs typeface="+mn-cs"/>
                        </a:rPr>
                        <a:t>Delivery</a:t>
                      </a:r>
                      <a:r>
                        <a:rPr lang="cs-CZ" sz="1100" u="none" strike="noStrike" kern="1200" dirty="0">
                          <a:solidFill>
                            <a:schemeClr val="dk1"/>
                          </a:solidFill>
                          <a:effectLst/>
                          <a:latin typeface="+mn-lt"/>
                          <a:ea typeface="+mn-ea"/>
                          <a:cs typeface="+mn-cs"/>
                        </a:rPr>
                        <a:t> (D)-30 min</a:t>
                      </a:r>
                    </a:p>
                  </a:txBody>
                  <a:tcPr marL="9525" marR="9525" marT="9525" marB="0" anchor="ctr"/>
                </a:tc>
                <a:tc>
                  <a:txBody>
                    <a:bodyPr/>
                    <a:lstStyle/>
                    <a:p>
                      <a:pPr algn="ctr" fontAlgn="ctr"/>
                      <a:endParaRPr lang="cs-CZ" sz="1100" u="none" strike="noStrike" kern="1200" dirty="0">
                        <a:solidFill>
                          <a:schemeClr val="dk1"/>
                        </a:solidFill>
                        <a:effectLst/>
                        <a:latin typeface="+mn-lt"/>
                        <a:ea typeface="+mn-ea"/>
                        <a:cs typeface="+mn-cs"/>
                      </a:endParaRPr>
                    </a:p>
                  </a:txBody>
                  <a:tcPr marL="9525" marR="9525" marT="9525" marB="0" anchor="ctr"/>
                </a:tc>
                <a:tc>
                  <a:txBody>
                    <a:bodyPr/>
                    <a:lstStyle/>
                    <a:p>
                      <a:pPr algn="ctr" fontAlgn="ctr"/>
                      <a:endParaRPr lang="cs-CZ" sz="1100" u="none" strike="noStrike" kern="1200">
                        <a:solidFill>
                          <a:schemeClr val="dk1"/>
                        </a:solidFill>
                        <a:effectLst/>
                        <a:latin typeface="+mn-lt"/>
                        <a:ea typeface="+mn-ea"/>
                        <a:cs typeface="+mn-cs"/>
                      </a:endParaRPr>
                    </a:p>
                  </a:txBody>
                  <a:tcPr marL="9525" marR="9525" marT="9525" marB="0" anchor="ctr"/>
                </a:tc>
                <a:tc>
                  <a:txBody>
                    <a:bodyPr/>
                    <a:lstStyle/>
                    <a:p>
                      <a:pPr algn="ctr" fontAlgn="ctr"/>
                      <a:endParaRPr lang="cs-CZ" sz="1100" u="none" strike="noStrike" kern="1200">
                        <a:solidFill>
                          <a:schemeClr val="dk1"/>
                        </a:solidFill>
                        <a:effectLst/>
                        <a:latin typeface="+mn-lt"/>
                        <a:ea typeface="+mn-ea"/>
                        <a:cs typeface="+mn-cs"/>
                      </a:endParaRPr>
                    </a:p>
                  </a:txBody>
                  <a:tcPr marL="9525" marR="9525" marT="9525" marB="0" anchor="ctr"/>
                </a:tc>
                <a:tc>
                  <a:txBody>
                    <a:bodyPr/>
                    <a:lstStyle/>
                    <a:p>
                      <a:pPr algn="l" fontAlgn="b"/>
                      <a:endParaRPr lang="cs-CZ" sz="1100" u="none" strike="noStrike" kern="1200">
                        <a:solidFill>
                          <a:schemeClr val="dk1"/>
                        </a:solidFill>
                        <a:effectLst/>
                        <a:latin typeface="+mn-lt"/>
                        <a:ea typeface="+mn-ea"/>
                        <a:cs typeface="+mn-cs"/>
                      </a:endParaRPr>
                    </a:p>
                  </a:txBody>
                  <a:tcPr marL="9525" marR="9525" marT="9525" marB="0" anchor="b"/>
                </a:tc>
                <a:tc>
                  <a:txBody>
                    <a:bodyPr/>
                    <a:lstStyle/>
                    <a:p>
                      <a:pPr algn="l" fontAlgn="b"/>
                      <a:endParaRPr lang="cs-CZ" sz="1100" u="none" strike="noStrike" kern="1200" dirty="0">
                        <a:solidFill>
                          <a:schemeClr val="dk1"/>
                        </a:solidFill>
                        <a:effectLst/>
                        <a:latin typeface="+mn-lt"/>
                        <a:ea typeface="+mn-ea"/>
                        <a:cs typeface="+mn-cs"/>
                      </a:endParaRPr>
                    </a:p>
                  </a:txBody>
                  <a:tcPr marL="9525" marR="9525" marT="9525" marB="0" anchor="b"/>
                </a:tc>
                <a:tc>
                  <a:txBody>
                    <a:bodyPr/>
                    <a:lstStyle/>
                    <a:p>
                      <a:pPr algn="l" fontAlgn="b"/>
                      <a:endParaRPr lang="cs-CZ"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ctr" latinLnBrk="0" hangingPunct="1"/>
                      <a:r>
                        <a:rPr lang="cs-CZ" sz="1100" u="none" strike="noStrike" kern="1200" dirty="0">
                          <a:solidFill>
                            <a:schemeClr val="dk1"/>
                          </a:solidFill>
                          <a:effectLst/>
                          <a:latin typeface="+mn-lt"/>
                          <a:ea typeface="+mn-ea"/>
                          <a:cs typeface="+mn-cs"/>
                        </a:rPr>
                        <a:t>D-60**</a:t>
                      </a:r>
                    </a:p>
                  </a:txBody>
                  <a:tcPr marL="9525" marR="9525" marT="9525" marB="0" anchor="ctr"/>
                </a:tc>
                <a:tc>
                  <a:txBody>
                    <a:bodyPr/>
                    <a:lstStyle/>
                    <a:p>
                      <a:pPr algn="l" fontAlgn="b"/>
                      <a:endParaRPr lang="cs-CZ"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ctr" latinLnBrk="0" hangingPunct="1"/>
                      <a:endParaRPr lang="cs-CZ" sz="1100" u="none" strike="noStrike" kern="1200" dirty="0">
                        <a:solidFill>
                          <a:schemeClr val="dk1"/>
                        </a:solidFill>
                        <a:effectLst/>
                        <a:latin typeface="+mn-lt"/>
                        <a:ea typeface="+mn-ea"/>
                        <a:cs typeface="+mn-cs"/>
                      </a:endParaRP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cs-CZ" sz="1100" u="none" strike="noStrike" kern="1200">
                          <a:solidFill>
                            <a:schemeClr val="dk1"/>
                          </a:solidFill>
                          <a:effectLst/>
                          <a:latin typeface="+mn-lt"/>
                          <a:ea typeface="+mn-ea"/>
                          <a:cs typeface="+mn-cs"/>
                        </a:rPr>
                        <a:t>D-60</a:t>
                      </a:r>
                    </a:p>
                    <a:p>
                      <a:pPr algn="ctr" fontAlgn="b"/>
                      <a:endParaRPr lang="cs-CZ" sz="1100" u="none" strike="no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10002"/>
                  </a:ext>
                </a:extLst>
              </a:tr>
              <a:tr h="590550">
                <a:tc vMerge="1">
                  <a:txBody>
                    <a:bodyPr/>
                    <a:lstStyle/>
                    <a:p>
                      <a:endParaRPr lang="cs-CZ"/>
                    </a:p>
                  </a:txBody>
                  <a:tcPr/>
                </a:tc>
                <a:tc>
                  <a:txBody>
                    <a:bodyPr/>
                    <a:lstStyle/>
                    <a:p>
                      <a:pPr algn="ctr" fontAlgn="ctr"/>
                      <a:r>
                        <a:rPr lang="cs-CZ" sz="1100" u="none" strike="noStrike" kern="1200">
                          <a:solidFill>
                            <a:schemeClr val="dk1"/>
                          </a:solidFill>
                          <a:effectLst/>
                          <a:latin typeface="+mn-lt"/>
                          <a:ea typeface="+mn-ea"/>
                          <a:cs typeface="+mn-cs"/>
                        </a:rPr>
                        <a:t>30-min</a:t>
                      </a:r>
                    </a:p>
                  </a:txBody>
                  <a:tcPr marL="9525" marR="9525" marT="9525" marB="0" anchor="ctr"/>
                </a:tc>
                <a:tc>
                  <a:txBody>
                    <a:bodyPr/>
                    <a:lstStyle/>
                    <a:p>
                      <a:pPr algn="ctr" fontAlgn="ctr"/>
                      <a:endParaRPr lang="cs-CZ" sz="1100" u="none" strike="noStrike" kern="1200">
                        <a:solidFill>
                          <a:schemeClr val="dk1"/>
                        </a:solidFill>
                        <a:effectLst/>
                        <a:latin typeface="+mn-lt"/>
                        <a:ea typeface="+mn-ea"/>
                        <a:cs typeface="+mn-cs"/>
                      </a:endParaRPr>
                    </a:p>
                  </a:txBody>
                  <a:tcPr marL="9525" marR="9525" marT="9525" marB="0" anchor="ctr"/>
                </a:tc>
                <a:tc>
                  <a:txBody>
                    <a:bodyPr/>
                    <a:lstStyle/>
                    <a:p>
                      <a:pPr algn="ctr" fontAlgn="ctr"/>
                      <a:r>
                        <a:rPr lang="cs-CZ" sz="1100" u="none" strike="noStrike" kern="1200">
                          <a:solidFill>
                            <a:schemeClr val="dk1"/>
                          </a:solidFill>
                          <a:effectLst/>
                          <a:latin typeface="+mn-lt"/>
                          <a:ea typeface="+mn-ea"/>
                          <a:cs typeface="+mn-cs"/>
                        </a:rPr>
                        <a:t>D-30 min</a:t>
                      </a:r>
                    </a:p>
                  </a:txBody>
                  <a:tcPr marL="9525" marR="9525" marT="9525" marB="0" anchor="ctr"/>
                </a:tc>
                <a:tc>
                  <a:txBody>
                    <a:bodyPr/>
                    <a:lstStyle/>
                    <a:p>
                      <a:pPr algn="ctr" fontAlgn="ctr"/>
                      <a:r>
                        <a:rPr lang="cs-CZ" sz="1100" u="none" strike="noStrike" kern="1200">
                          <a:solidFill>
                            <a:schemeClr val="dk1"/>
                          </a:solidFill>
                          <a:effectLst/>
                          <a:latin typeface="+mn-lt"/>
                          <a:ea typeface="+mn-ea"/>
                          <a:cs typeface="+mn-cs"/>
                        </a:rPr>
                        <a:t>D-30 min</a:t>
                      </a:r>
                    </a:p>
                  </a:txBody>
                  <a:tcPr marL="9525" marR="9525" marT="9525" marB="0" anchor="ctr"/>
                </a:tc>
                <a:tc>
                  <a:txBody>
                    <a:bodyPr/>
                    <a:lstStyle/>
                    <a:p>
                      <a:pPr algn="ctr" fontAlgn="ctr"/>
                      <a:endParaRPr lang="cs-CZ" sz="1100" u="none" strike="noStrike" kern="1200" dirty="0">
                        <a:solidFill>
                          <a:schemeClr val="dk1"/>
                        </a:solidFill>
                        <a:effectLst/>
                        <a:latin typeface="+mn-lt"/>
                        <a:ea typeface="+mn-ea"/>
                        <a:cs typeface="+mn-cs"/>
                      </a:endParaRPr>
                    </a:p>
                  </a:txBody>
                  <a:tcPr marL="9525" marR="9525" marT="9525" marB="0" anchor="ctr"/>
                </a:tc>
                <a:tc>
                  <a:txBody>
                    <a:bodyPr/>
                    <a:lstStyle/>
                    <a:p>
                      <a:pPr algn="ctr" fontAlgn="ctr"/>
                      <a:endParaRPr lang="cs-CZ" sz="1100" u="none" strike="noStrike" kern="1200" dirty="0">
                        <a:solidFill>
                          <a:schemeClr val="dk1"/>
                        </a:solidFill>
                        <a:effectLst/>
                        <a:latin typeface="+mn-lt"/>
                        <a:ea typeface="+mn-ea"/>
                        <a:cs typeface="+mn-cs"/>
                      </a:endParaRPr>
                    </a:p>
                  </a:txBody>
                  <a:tcPr marL="9525" marR="9525" marT="9525" marB="0" anchor="ctr"/>
                </a:tc>
                <a:tc>
                  <a:txBody>
                    <a:bodyPr/>
                    <a:lstStyle/>
                    <a:p>
                      <a:pPr algn="ctr" fontAlgn="ctr"/>
                      <a:endParaRPr lang="cs-CZ" sz="1100" u="none" strike="noStrike" kern="1200" dirty="0">
                        <a:solidFill>
                          <a:schemeClr val="dk1"/>
                        </a:solidFill>
                        <a:effectLst/>
                        <a:latin typeface="+mn-lt"/>
                        <a:ea typeface="+mn-ea"/>
                        <a:cs typeface="+mn-cs"/>
                      </a:endParaRPr>
                    </a:p>
                  </a:txBody>
                  <a:tcPr marL="9525" marR="9525" marT="9525" marB="0" anchor="ctr"/>
                </a:tc>
                <a:tc>
                  <a:txBody>
                    <a:bodyPr/>
                    <a:lstStyle/>
                    <a:p>
                      <a:pPr algn="l" fontAlgn="b"/>
                      <a:endParaRPr lang="cs-CZ" sz="1100" u="none" strike="noStrike" kern="1200">
                        <a:solidFill>
                          <a:schemeClr val="dk1"/>
                        </a:solidFill>
                        <a:effectLst/>
                        <a:latin typeface="+mn-lt"/>
                        <a:ea typeface="+mn-ea"/>
                        <a:cs typeface="+mn-cs"/>
                      </a:endParaRPr>
                    </a:p>
                  </a:txBody>
                  <a:tcPr marL="9525" marR="9525" marT="9525" marB="0" anchor="b"/>
                </a:tc>
                <a:tc>
                  <a:txBody>
                    <a:bodyPr/>
                    <a:lstStyle/>
                    <a:p>
                      <a:pPr algn="l" fontAlgn="b"/>
                      <a:endParaRPr lang="cs-CZ" sz="1100" u="none" strike="noStrike" kern="1200" dirty="0">
                        <a:solidFill>
                          <a:schemeClr val="dk1"/>
                        </a:solidFill>
                        <a:effectLst/>
                        <a:latin typeface="+mn-lt"/>
                        <a:ea typeface="+mn-ea"/>
                        <a:cs typeface="+mn-cs"/>
                      </a:endParaRPr>
                    </a:p>
                  </a:txBody>
                  <a:tcPr marL="9525" marR="9525" marT="9525" marB="0" anchor="b"/>
                </a:tc>
                <a:tc>
                  <a:txBody>
                    <a:bodyPr/>
                    <a:lstStyle/>
                    <a:p>
                      <a:pPr algn="l" fontAlgn="b"/>
                      <a:endParaRPr lang="cs-CZ"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ctr" latinLnBrk="0" hangingPunct="1"/>
                      <a:endParaRPr lang="cs-CZ" sz="1100" u="none" strike="noStrike" kern="1200" dirty="0">
                        <a:solidFill>
                          <a:schemeClr val="dk1"/>
                        </a:solidFill>
                        <a:effectLst/>
                        <a:latin typeface="+mn-lt"/>
                        <a:ea typeface="+mn-ea"/>
                        <a:cs typeface="+mn-cs"/>
                      </a:endParaRPr>
                    </a:p>
                  </a:txBody>
                  <a:tcPr marL="9525" marR="9525" marT="9525" marB="0" anchor="ctr"/>
                </a:tc>
                <a:tc>
                  <a:txBody>
                    <a:bodyPr/>
                    <a:lstStyle/>
                    <a:p>
                      <a:pPr algn="l" fontAlgn="b"/>
                      <a:endParaRPr lang="cs-CZ"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ctr" latinLnBrk="0" hangingPunct="1"/>
                      <a:endParaRPr lang="cs-CZ" sz="1100" u="none" strike="noStrike" kern="1200" dirty="0">
                        <a:solidFill>
                          <a:schemeClr val="dk1"/>
                        </a:solidFill>
                        <a:effectLst/>
                        <a:latin typeface="+mn-lt"/>
                        <a:ea typeface="+mn-ea"/>
                        <a:cs typeface="+mn-cs"/>
                      </a:endParaRPr>
                    </a:p>
                  </a:txBody>
                  <a:tcPr marL="9525" marR="9525" marT="9525" marB="0" anchor="ctr"/>
                </a:tc>
                <a:tc>
                  <a:txBody>
                    <a:bodyPr/>
                    <a:lstStyle/>
                    <a:p>
                      <a:pPr algn="ctr" fontAlgn="b"/>
                      <a:endParaRPr lang="cs-CZ" sz="1100" u="none" strike="no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10003"/>
                  </a:ext>
                </a:extLst>
              </a:tr>
              <a:tr h="590550">
                <a:tc vMerge="1">
                  <a:txBody>
                    <a:bodyPr/>
                    <a:lstStyle/>
                    <a:p>
                      <a:endParaRPr lang="cs-CZ"/>
                    </a:p>
                  </a:txBody>
                  <a:tcPr/>
                </a:tc>
                <a:tc>
                  <a:txBody>
                    <a:bodyPr/>
                    <a:lstStyle/>
                    <a:p>
                      <a:pPr algn="ctr" fontAlgn="ctr"/>
                      <a:r>
                        <a:rPr lang="cs-CZ" sz="1100" u="none" strike="noStrike" kern="1200">
                          <a:solidFill>
                            <a:schemeClr val="dk1"/>
                          </a:solidFill>
                          <a:effectLst/>
                          <a:latin typeface="+mn-lt"/>
                          <a:ea typeface="+mn-ea"/>
                          <a:cs typeface="+mn-cs"/>
                        </a:rPr>
                        <a:t>Hourly</a:t>
                      </a:r>
                    </a:p>
                  </a:txBody>
                  <a:tcPr marL="9525" marR="9525" marT="9525" marB="0" anchor="ctr"/>
                </a:tc>
                <a:tc>
                  <a:txBody>
                    <a:bodyPr/>
                    <a:lstStyle/>
                    <a:p>
                      <a:pPr algn="ctr" fontAlgn="ctr"/>
                      <a:r>
                        <a:rPr lang="cs-CZ" sz="1100" u="none" strike="noStrike" kern="1200">
                          <a:solidFill>
                            <a:schemeClr val="dk1"/>
                          </a:solidFill>
                          <a:effectLst/>
                          <a:latin typeface="+mn-lt"/>
                          <a:ea typeface="+mn-ea"/>
                          <a:cs typeface="+mn-cs"/>
                        </a:rPr>
                        <a:t>D-30 min</a:t>
                      </a:r>
                    </a:p>
                  </a:txBody>
                  <a:tcPr marL="9525" marR="9525" marT="9525" marB="0" anchor="ctr"/>
                </a:tc>
                <a:tc>
                  <a:txBody>
                    <a:bodyPr/>
                    <a:lstStyle/>
                    <a:p>
                      <a:pPr algn="ctr" fontAlgn="ctr"/>
                      <a:r>
                        <a:rPr lang="cs-CZ" sz="1100" u="none" strike="noStrike" kern="1200">
                          <a:solidFill>
                            <a:schemeClr val="dk1"/>
                          </a:solidFill>
                          <a:effectLst/>
                          <a:latin typeface="+mn-lt"/>
                          <a:ea typeface="+mn-ea"/>
                          <a:cs typeface="+mn-cs"/>
                        </a:rPr>
                        <a:t>D-30 min</a:t>
                      </a:r>
                    </a:p>
                  </a:txBody>
                  <a:tcPr marL="9525" marR="9525" marT="9525" marB="0" anchor="ctr"/>
                </a:tc>
                <a:tc>
                  <a:txBody>
                    <a:bodyPr/>
                    <a:lstStyle/>
                    <a:p>
                      <a:pPr algn="ctr" fontAlgn="ctr"/>
                      <a:r>
                        <a:rPr lang="cs-CZ" sz="1100" u="none" strike="noStrike" kern="1200">
                          <a:solidFill>
                            <a:schemeClr val="dk1"/>
                          </a:solidFill>
                          <a:effectLst/>
                          <a:latin typeface="+mn-lt"/>
                          <a:ea typeface="+mn-ea"/>
                          <a:cs typeface="+mn-cs"/>
                        </a:rPr>
                        <a:t>D-30 min</a:t>
                      </a:r>
                    </a:p>
                  </a:txBody>
                  <a:tcPr marL="9525" marR="9525" marT="9525" marB="0" anchor="ctr"/>
                </a:tc>
                <a:tc>
                  <a:txBody>
                    <a:bodyPr/>
                    <a:lstStyle/>
                    <a:p>
                      <a:pPr algn="ctr" fontAlgn="ctr"/>
                      <a:r>
                        <a:rPr lang="cs-CZ" sz="1100" u="none" strike="noStrike" kern="1200" dirty="0">
                          <a:solidFill>
                            <a:schemeClr val="dk1"/>
                          </a:solidFill>
                          <a:effectLst/>
                          <a:latin typeface="+mn-lt"/>
                          <a:ea typeface="+mn-ea"/>
                          <a:cs typeface="+mn-cs"/>
                        </a:rPr>
                        <a:t>D-60 min</a:t>
                      </a:r>
                    </a:p>
                  </a:txBody>
                  <a:tcPr marL="9525" marR="9525" marT="9525" marB="0" anchor="ctr"/>
                </a:tc>
                <a:tc>
                  <a:txBody>
                    <a:bodyPr/>
                    <a:lstStyle/>
                    <a:p>
                      <a:pPr algn="ctr" fontAlgn="ctr"/>
                      <a:r>
                        <a:rPr lang="cs-CZ" sz="1100" u="none" strike="noStrike" kern="1200" dirty="0">
                          <a:solidFill>
                            <a:schemeClr val="dk1"/>
                          </a:solidFill>
                          <a:effectLst/>
                          <a:latin typeface="+mn-lt"/>
                          <a:ea typeface="+mn-ea"/>
                          <a:cs typeface="+mn-cs"/>
                        </a:rPr>
                        <a:t>D-5 min</a:t>
                      </a:r>
                    </a:p>
                  </a:txBody>
                  <a:tcPr marL="9525" marR="9525" marT="9525" marB="0" anchor="ctr"/>
                </a:tc>
                <a:tc>
                  <a:txBody>
                    <a:bodyPr/>
                    <a:lstStyle/>
                    <a:p>
                      <a:pPr algn="ctr" fontAlgn="ctr"/>
                      <a:r>
                        <a:rPr lang="cs-CZ" sz="1100" u="none" strike="noStrike" kern="1200">
                          <a:solidFill>
                            <a:schemeClr val="dk1"/>
                          </a:solidFill>
                          <a:effectLst/>
                          <a:latin typeface="+mn-lt"/>
                          <a:ea typeface="+mn-ea"/>
                          <a:cs typeface="+mn-cs"/>
                        </a:rPr>
                        <a:t>D-60min*</a:t>
                      </a:r>
                    </a:p>
                  </a:txBody>
                  <a:tcPr marL="9525" marR="9525" marT="9525" marB="0" anchor="ctr"/>
                </a:tc>
                <a:tc>
                  <a:txBody>
                    <a:bodyPr/>
                    <a:lstStyle/>
                    <a:p>
                      <a:pPr algn="ctr" fontAlgn="ctr"/>
                      <a:r>
                        <a:rPr lang="cs-CZ" sz="1100" u="none" strike="noStrike" kern="1200" dirty="0">
                          <a:solidFill>
                            <a:schemeClr val="dk1"/>
                          </a:solidFill>
                          <a:effectLst/>
                          <a:latin typeface="+mn-lt"/>
                          <a:ea typeface="+mn-ea"/>
                          <a:cs typeface="+mn-cs"/>
                        </a:rPr>
                        <a:t>D-60 min</a:t>
                      </a:r>
                    </a:p>
                  </a:txBody>
                  <a:tcPr marL="9525" marR="9525" marT="9525" marB="0" anchor="ctr"/>
                </a:tc>
                <a:tc>
                  <a:txBody>
                    <a:bodyPr/>
                    <a:lstStyle/>
                    <a:p>
                      <a:pPr algn="ctr" fontAlgn="ctr"/>
                      <a:r>
                        <a:rPr lang="cs-CZ" sz="1100" u="none" strike="noStrike" kern="1200" dirty="0">
                          <a:solidFill>
                            <a:schemeClr val="dk1"/>
                          </a:solidFill>
                          <a:effectLst/>
                          <a:latin typeface="+mn-lt"/>
                          <a:ea typeface="+mn-ea"/>
                          <a:cs typeface="+mn-cs"/>
                        </a:rPr>
                        <a:t>D-30</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p>
                  </a:txBody>
                  <a:tcPr marL="9525" marR="9525" marT="9525" marB="0" anchor="ctr"/>
                </a:tc>
                <a:tc>
                  <a:txBody>
                    <a:bodyPr/>
                    <a:lstStyle/>
                    <a:p>
                      <a:pPr algn="ctr" fontAlgn="b"/>
                      <a:r>
                        <a:rPr lang="cs-CZ" sz="1100" u="none" strike="noStrike" kern="1200" dirty="0">
                          <a:solidFill>
                            <a:schemeClr val="dk1"/>
                          </a:solidFill>
                          <a:effectLst/>
                          <a:latin typeface="+mn-lt"/>
                          <a:ea typeface="+mn-ea"/>
                          <a:cs typeface="+mn-cs"/>
                        </a:rPr>
                        <a:t>D-60</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cs-CZ" sz="1100" u="none" strike="noStrike" kern="1200">
                          <a:solidFill>
                            <a:schemeClr val="dk1"/>
                          </a:solidFill>
                          <a:effectLst/>
                          <a:latin typeface="+mn-lt"/>
                          <a:ea typeface="+mn-ea"/>
                          <a:cs typeface="+mn-cs"/>
                        </a:rPr>
                        <a:t>D-60</a:t>
                      </a:r>
                    </a:p>
                    <a:p>
                      <a:pPr algn="ctr" fontAlgn="b"/>
                      <a:endParaRPr lang="cs-CZ" sz="1100" u="none" strike="no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10004"/>
                  </a:ext>
                </a:extLst>
              </a:tr>
              <a:tr h="590550">
                <a:tc vMerge="1">
                  <a:txBody>
                    <a:bodyPr/>
                    <a:lstStyle/>
                    <a:p>
                      <a:endParaRPr lang="cs-CZ"/>
                    </a:p>
                  </a:txBody>
                  <a:tcPr/>
                </a:tc>
                <a:tc>
                  <a:txBody>
                    <a:bodyPr/>
                    <a:lstStyle/>
                    <a:p>
                      <a:pPr algn="ctr" fontAlgn="ctr"/>
                      <a:r>
                        <a:rPr lang="cs-CZ" sz="1100" u="none" strike="noStrike" kern="1200">
                          <a:solidFill>
                            <a:schemeClr val="dk1"/>
                          </a:solidFill>
                          <a:effectLst/>
                          <a:latin typeface="+mn-lt"/>
                          <a:ea typeface="+mn-ea"/>
                          <a:cs typeface="+mn-cs"/>
                        </a:rPr>
                        <a:t>User Defined Blocks</a:t>
                      </a:r>
                    </a:p>
                  </a:txBody>
                  <a:tcPr marL="9525" marR="9525" marT="9525" marB="0" anchor="ctr"/>
                </a:tc>
                <a:tc>
                  <a:txBody>
                    <a:bodyPr/>
                    <a:lstStyle/>
                    <a:p>
                      <a:pPr algn="ctr" fontAlgn="ctr"/>
                      <a:r>
                        <a:rPr lang="cs-CZ" sz="1100" u="none" strike="noStrike" kern="1200" dirty="0">
                          <a:solidFill>
                            <a:schemeClr val="dk1"/>
                          </a:solidFill>
                          <a:effectLst/>
                          <a:latin typeface="+mn-lt"/>
                          <a:ea typeface="+mn-ea"/>
                          <a:cs typeface="+mn-cs"/>
                        </a:rPr>
                        <a:t>D-30 min</a:t>
                      </a:r>
                    </a:p>
                  </a:txBody>
                  <a:tcPr marL="9525" marR="9525" marT="9525" marB="0" anchor="ctr"/>
                </a:tc>
                <a:tc>
                  <a:txBody>
                    <a:bodyPr/>
                    <a:lstStyle/>
                    <a:p>
                      <a:pPr algn="ctr" fontAlgn="ctr"/>
                      <a:r>
                        <a:rPr lang="cs-CZ" sz="1100" u="none" strike="noStrike" kern="1200">
                          <a:solidFill>
                            <a:schemeClr val="dk1"/>
                          </a:solidFill>
                          <a:effectLst/>
                          <a:latin typeface="+mn-lt"/>
                          <a:ea typeface="+mn-ea"/>
                          <a:cs typeface="+mn-cs"/>
                        </a:rPr>
                        <a:t>D-30 min</a:t>
                      </a:r>
                    </a:p>
                  </a:txBody>
                  <a:tcPr marL="9525" marR="9525" marT="9525" marB="0" anchor="ctr"/>
                </a:tc>
                <a:tc>
                  <a:txBody>
                    <a:bodyPr/>
                    <a:lstStyle/>
                    <a:p>
                      <a:pPr algn="ctr" fontAlgn="ctr"/>
                      <a:r>
                        <a:rPr lang="cs-CZ" sz="1100" u="none" strike="noStrike" kern="1200">
                          <a:solidFill>
                            <a:schemeClr val="dk1"/>
                          </a:solidFill>
                          <a:effectLst/>
                          <a:latin typeface="+mn-lt"/>
                          <a:ea typeface="+mn-ea"/>
                          <a:cs typeface="+mn-cs"/>
                        </a:rPr>
                        <a:t>D-30 min</a:t>
                      </a:r>
                    </a:p>
                  </a:txBody>
                  <a:tcPr marL="9525" marR="9525" marT="9525" marB="0" anchor="ctr"/>
                </a:tc>
                <a:tc>
                  <a:txBody>
                    <a:bodyPr/>
                    <a:lstStyle/>
                    <a:p>
                      <a:pPr algn="ctr" fontAlgn="ctr"/>
                      <a:endParaRPr lang="cs-CZ" sz="1100" u="none" strike="noStrike" kern="1200">
                        <a:solidFill>
                          <a:schemeClr val="dk1"/>
                        </a:solidFill>
                        <a:effectLst/>
                        <a:latin typeface="+mn-lt"/>
                        <a:ea typeface="+mn-ea"/>
                        <a:cs typeface="+mn-cs"/>
                      </a:endParaRPr>
                    </a:p>
                  </a:txBody>
                  <a:tcPr marL="9525" marR="9525" marT="9525" marB="0" anchor="ctr"/>
                </a:tc>
                <a:tc>
                  <a:txBody>
                    <a:bodyPr/>
                    <a:lstStyle/>
                    <a:p>
                      <a:pPr algn="ctr" fontAlgn="ctr"/>
                      <a:r>
                        <a:rPr lang="cs-CZ" sz="1100" u="none" strike="noStrike" kern="1200" dirty="0">
                          <a:solidFill>
                            <a:schemeClr val="dk1"/>
                          </a:solidFill>
                          <a:effectLst/>
                          <a:latin typeface="+mn-lt"/>
                          <a:ea typeface="+mn-ea"/>
                          <a:cs typeface="+mn-cs"/>
                        </a:rPr>
                        <a:t>D-5 min</a:t>
                      </a:r>
                    </a:p>
                  </a:txBody>
                  <a:tcPr marL="9525" marR="9525" marT="9525" marB="0" anchor="ctr"/>
                </a:tc>
                <a:tc>
                  <a:txBody>
                    <a:bodyPr/>
                    <a:lstStyle/>
                    <a:p>
                      <a:pPr algn="ctr" fontAlgn="ctr"/>
                      <a:r>
                        <a:rPr lang="cs-CZ" sz="1100" u="none" strike="noStrike" kern="1200">
                          <a:solidFill>
                            <a:schemeClr val="dk1"/>
                          </a:solidFill>
                          <a:effectLst/>
                          <a:latin typeface="+mn-lt"/>
                          <a:ea typeface="+mn-ea"/>
                          <a:cs typeface="+mn-cs"/>
                        </a:rPr>
                        <a:t>D-60 min*</a:t>
                      </a:r>
                    </a:p>
                  </a:txBody>
                  <a:tcPr marL="9525" marR="9525" marT="9525"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p>
                    <a:p>
                      <a:pPr algn="l" fontAlgn="b"/>
                      <a:endParaRPr lang="cs-CZ" sz="1100" u="none" strike="noStrike" kern="1200" dirty="0">
                        <a:solidFill>
                          <a:schemeClr val="dk1"/>
                        </a:solidFill>
                        <a:effectLst/>
                        <a:latin typeface="+mn-lt"/>
                        <a:ea typeface="+mn-ea"/>
                        <a:cs typeface="+mn-cs"/>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D-30</a:t>
                      </a:r>
                    </a:p>
                  </a:txBody>
                  <a:tcPr marL="9525" marR="9525" marT="9525" marB="0" anchor="ctr"/>
                </a:tc>
                <a:tc>
                  <a:txBody>
                    <a:bodyPr/>
                    <a:lstStyle/>
                    <a:p>
                      <a:pPr algn="ctr" fontAlgn="b"/>
                      <a:r>
                        <a:rPr lang="cs-CZ" sz="1100" u="none" strike="noStrike" kern="1200" dirty="0">
                          <a:solidFill>
                            <a:schemeClr val="dk1"/>
                          </a:solidFill>
                          <a:effectLst/>
                          <a:latin typeface="+mn-lt"/>
                          <a:ea typeface="+mn-ea"/>
                          <a:cs typeface="+mn-cs"/>
                        </a:rPr>
                        <a:t>D-60</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p>
                  </a:txBody>
                  <a:tcPr marL="9525" marR="9525" marT="9525" marB="0" anchor="ctr"/>
                </a:tc>
                <a:tc>
                  <a:txBody>
                    <a:bodyPr/>
                    <a:lstStyle/>
                    <a:p>
                      <a:pPr algn="ctr" fontAlgn="b"/>
                      <a:r>
                        <a:rPr lang="cs-CZ" sz="1100" u="none" strike="noStrike" kern="1200" dirty="0">
                          <a:solidFill>
                            <a:schemeClr val="dk1"/>
                          </a:solidFill>
                          <a:effectLst/>
                          <a:latin typeface="+mn-lt"/>
                          <a:ea typeface="+mn-ea"/>
                          <a:cs typeface="+mn-cs"/>
                        </a:rPr>
                        <a:t>D-60</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p>
                    <a:p>
                      <a:pPr algn="ctr" fontAlgn="b"/>
                      <a:endParaRPr lang="cs-CZ" sz="1100" u="none" strike="no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10005"/>
                  </a:ext>
                </a:extLst>
              </a:tr>
              <a:tr h="190500">
                <a:tc>
                  <a:txBody>
                    <a:bodyPr/>
                    <a:lstStyle/>
                    <a:p>
                      <a:pPr algn="l" fontAlgn="b"/>
                      <a:r>
                        <a:rPr lang="cs-CZ" sz="1100" u="none" strike="noStrike">
                          <a:effectLst/>
                        </a:rPr>
                        <a:t>Notes</a:t>
                      </a:r>
                      <a:endParaRPr lang="cs-CZ" sz="1100" b="0" i="0" u="none" strike="noStrike">
                        <a:solidFill>
                          <a:srgbClr val="000000"/>
                        </a:solidFill>
                        <a:effectLst/>
                        <a:latin typeface="Calibri" panose="020F0502020204030204" pitchFamily="34" charset="0"/>
                      </a:endParaRPr>
                    </a:p>
                  </a:txBody>
                  <a:tcPr marL="9525" marR="9525" marT="9525" marB="0" anchor="b"/>
                </a:tc>
                <a:tc gridSpan="14">
                  <a:txBody>
                    <a:bodyPr/>
                    <a:lstStyle/>
                    <a:p>
                      <a:pPr algn="l" fontAlgn="ctr"/>
                      <a:r>
                        <a:rPr lang="sv-SE" sz="1100" u="none" strike="noStrike" dirty="0">
                          <a:effectLst/>
                        </a:rPr>
                        <a:t>* Finland and Estonia at D-30 min</a:t>
                      </a:r>
                      <a:r>
                        <a:rPr lang="hu-HU" sz="1100" u="none" strike="noStrike" dirty="0">
                          <a:effectLst/>
                        </a:rPr>
                        <a:t> **</a:t>
                      </a:r>
                      <a:r>
                        <a:rPr lang="en-US" sz="1100" u="none" strike="noStrike" dirty="0">
                          <a:effectLst/>
                        </a:rPr>
                        <a:t>15-min contracts are available only for local trading in HU market area</a:t>
                      </a:r>
                      <a:endParaRPr lang="en-US" sz="1100" b="0" i="0" u="none" strike="noStrike" noProof="0" dirty="0">
                        <a:solidFill>
                          <a:srgbClr val="000000"/>
                        </a:solidFill>
                        <a:effectLst/>
                        <a:latin typeface="Calibri" panose="020F0502020204030204" pitchFamily="34" charset="0"/>
                      </a:endParaRPr>
                    </a:p>
                  </a:txBody>
                  <a:tcPr marL="9525" marR="9525" marT="9525" marB="0" anchor="ct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6"/>
                  </a:ext>
                </a:extLst>
              </a:tr>
            </a:tbl>
          </a:graphicData>
        </a:graphic>
      </p:graphicFrame>
      <p:sp>
        <p:nvSpPr>
          <p:cNvPr id="7" name="Title 4">
            <a:extLst>
              <a:ext uri="{FF2B5EF4-FFF2-40B4-BE49-F238E27FC236}">
                <a16:creationId xmlns:a16="http://schemas.microsoft.com/office/drawing/2014/main" id="{6BCB4F4A-3D0F-4003-9B04-62FCC42877EB}"/>
              </a:ext>
            </a:extLst>
          </p:cNvPr>
          <p:cNvSpPr>
            <a:spLocks noGrp="1"/>
          </p:cNvSpPr>
          <p:nvPr>
            <p:ph type="title"/>
          </p:nvPr>
        </p:nvSpPr>
        <p:spPr>
          <a:xfrm>
            <a:off x="720515" y="843855"/>
            <a:ext cx="10728000" cy="583015"/>
          </a:xfrm>
        </p:spPr>
        <p:txBody>
          <a:bodyPr/>
          <a:lstStyle/>
          <a:p>
            <a:r>
              <a:rPr lang="en-US" dirty="0"/>
              <a:t>Information on products, closing times, opening times of the product trading</a:t>
            </a:r>
            <a:endParaRPr lang="en-GB" dirty="0"/>
          </a:p>
        </p:txBody>
      </p:sp>
    </p:spTree>
    <p:extLst>
      <p:ext uri="{BB962C8B-B14F-4D97-AF65-F5344CB8AC3E}">
        <p14:creationId xmlns:p14="http://schemas.microsoft.com/office/powerpoint/2010/main" val="2080598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Test scenarios/Daily schedule</a:t>
            </a:r>
            <a:endParaRPr lang="en-GB" dirty="0"/>
          </a:p>
        </p:txBody>
      </p:sp>
      <p:sp>
        <p:nvSpPr>
          <p:cNvPr id="3" name="Slide Number Placeholder 2"/>
          <p:cNvSpPr>
            <a:spLocks noGrp="1"/>
          </p:cNvSpPr>
          <p:nvPr>
            <p:ph type="sldNum" sz="quarter" idx="11"/>
          </p:nvPr>
        </p:nvSpPr>
        <p:spPr/>
        <p:txBody>
          <a:bodyPr/>
          <a:lstStyle/>
          <a:p>
            <a:fld id="{52EA69F7-CAED-45AE-832E-1E513A60FD10}" type="slidenum">
              <a:rPr lang="en-US" altLang="en-US" smtClean="0"/>
              <a:pPr/>
              <a:t>4</a:t>
            </a:fld>
            <a:endParaRPr lang="en-US" altLang="en-US" dirty="0"/>
          </a:p>
        </p:txBody>
      </p:sp>
      <p:sp>
        <p:nvSpPr>
          <p:cNvPr id="7" name="Zástupný symbol pro text 6">
            <a:extLst>
              <a:ext uri="{FF2B5EF4-FFF2-40B4-BE49-F238E27FC236}">
                <a16:creationId xmlns:a16="http://schemas.microsoft.com/office/drawing/2014/main" id="{1D6CA318-533B-43B6-8FAE-A6374208B98D}"/>
              </a:ext>
            </a:extLst>
          </p:cNvPr>
          <p:cNvSpPr>
            <a:spLocks noGrp="1"/>
          </p:cNvSpPr>
          <p:nvPr>
            <p:ph type="body" sz="quarter" idx="13"/>
          </p:nvPr>
        </p:nvSpPr>
        <p:spPr/>
        <p:txBody>
          <a:bodyPr>
            <a:normAutofit/>
          </a:bodyPr>
          <a:lstStyle/>
          <a:p>
            <a:pPr>
              <a:spcBef>
                <a:spcPts val="1200"/>
              </a:spcBef>
            </a:pPr>
            <a:r>
              <a:rPr lang="en-US" dirty="0"/>
              <a:t>Week 42</a:t>
            </a:r>
          </a:p>
          <a:p>
            <a:pPr lvl="1">
              <a:spcBef>
                <a:spcPts val="1200"/>
              </a:spcBef>
              <a:tabLst>
                <a:tab pos="2517775" algn="l"/>
              </a:tabLst>
            </a:pPr>
            <a:r>
              <a:rPr lang="en-US" dirty="0"/>
              <a:t>Mo 14.10.2019	Normal operations</a:t>
            </a:r>
          </a:p>
          <a:p>
            <a:pPr lvl="1">
              <a:spcBef>
                <a:spcPts val="1200"/>
              </a:spcBef>
              <a:tabLst>
                <a:tab pos="2517775" algn="l"/>
              </a:tabLst>
            </a:pPr>
            <a:r>
              <a:rPr lang="en-US" dirty="0" err="1"/>
              <a:t>Tu</a:t>
            </a:r>
            <a:r>
              <a:rPr lang="en-US" dirty="0"/>
              <a:t> 15.10.2019	Normal operations</a:t>
            </a:r>
          </a:p>
          <a:p>
            <a:pPr lvl="1">
              <a:spcBef>
                <a:spcPts val="1200"/>
              </a:spcBef>
              <a:tabLst>
                <a:tab pos="2517775" algn="l"/>
              </a:tabLst>
            </a:pPr>
            <a:r>
              <a:rPr lang="en-US" dirty="0"/>
              <a:t>We 16.10.2019	Normal operations + Trade recall and trade cancellation + Closing of market(s)</a:t>
            </a:r>
          </a:p>
          <a:p>
            <a:pPr lvl="1">
              <a:spcBef>
                <a:spcPts val="1200"/>
              </a:spcBef>
              <a:tabLst>
                <a:tab pos="2517775" algn="l"/>
              </a:tabLst>
            </a:pPr>
            <a:r>
              <a:rPr lang="en-US" dirty="0" err="1"/>
              <a:t>Th</a:t>
            </a:r>
            <a:r>
              <a:rPr lang="en-US" dirty="0"/>
              <a:t> 17.10.2019	Normal operations + Trade recall and trade cancellation + Closing of borders</a:t>
            </a:r>
          </a:p>
          <a:p>
            <a:pPr lvl="1">
              <a:spcBef>
                <a:spcPts val="1200"/>
              </a:spcBef>
              <a:tabLst>
                <a:tab pos="2517775" algn="l"/>
              </a:tabLst>
            </a:pPr>
            <a:r>
              <a:rPr lang="en-US" dirty="0"/>
              <a:t>Fr 18.10.2019 	No testing planned</a:t>
            </a:r>
          </a:p>
          <a:p>
            <a:pPr>
              <a:spcBef>
                <a:spcPts val="1200"/>
              </a:spcBef>
            </a:pPr>
            <a:endParaRPr lang="en-US" dirty="0"/>
          </a:p>
          <a:p>
            <a:pPr>
              <a:spcBef>
                <a:spcPts val="1200"/>
              </a:spcBef>
            </a:pPr>
            <a:r>
              <a:rPr lang="en-US" dirty="0"/>
              <a:t>Week 43 – Reserved for additional trial period testing if activated by SIDC project</a:t>
            </a:r>
          </a:p>
          <a:p>
            <a:pPr>
              <a:spcBef>
                <a:spcPts val="1200"/>
              </a:spcBef>
            </a:pPr>
            <a:r>
              <a:rPr lang="en-US" dirty="0"/>
              <a:t>Week 44 – Reserved for additional trial period testing if activated by SIDC project</a:t>
            </a:r>
          </a:p>
          <a:p>
            <a:pPr>
              <a:spcBef>
                <a:spcPts val="1200"/>
              </a:spcBef>
            </a:pPr>
            <a:endParaRPr lang="en-US" dirty="0"/>
          </a:p>
        </p:txBody>
      </p:sp>
    </p:spTree>
    <p:extLst>
      <p:ext uri="{BB962C8B-B14F-4D97-AF65-F5344CB8AC3E}">
        <p14:creationId xmlns:p14="http://schemas.microsoft.com/office/powerpoint/2010/main" val="16189073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GhCmu0UhSFi8NOgSKYsfl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9pgUoJPSRfCJKEF5SH8F9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wew8T51PQBWjULrkbV8Na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PAqf27AqQSWFiam.eNOJQ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dktGrQ0MTQqKWNHBUOex2g"/>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A8YX4uIYS36bRSVab3Z6Q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M3lftbO1RHqExZCHMaq7sg"/>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qIZjB9SFSySA1oJxAV7V7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qIZjB9SFSySA1oJxAV7V7w"/>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GhCmu0UhSFi8NOgSKYsfl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9pgUoJPSRfCJKEF5SH8F9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wew8T51PQBWjULrkbV8Na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PAqf27AqQSWFiam.eNOJQg"/>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dktGrQ0MTQqKWNHBUOex2g"/>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A8YX4uIYS36bRSVab3Z6Qw"/>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M3lftbO1RHqExZCHMaq7s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XBID Templates">
  <a:themeElements>
    <a:clrScheme name="XBID">
      <a:dk1>
        <a:sysClr val="windowText" lastClr="000000"/>
      </a:dk1>
      <a:lt1>
        <a:sysClr val="window" lastClr="FFFFFF"/>
      </a:lt1>
      <a:dk2>
        <a:srgbClr val="DADADA"/>
      </a:dk2>
      <a:lt2>
        <a:srgbClr val="EDEDED"/>
      </a:lt2>
      <a:accent1>
        <a:srgbClr val="D70057"/>
      </a:accent1>
      <a:accent2>
        <a:srgbClr val="FF7300"/>
      </a:accent2>
      <a:accent3>
        <a:srgbClr val="BDBDBD"/>
      </a:accent3>
      <a:accent4>
        <a:srgbClr val="9D9D9D"/>
      </a:accent4>
      <a:accent5>
        <a:srgbClr val="646464"/>
      </a:accent5>
      <a:accent6>
        <a:srgbClr val="3C3C3C"/>
      </a:accent6>
      <a:hlink>
        <a:srgbClr val="D70057"/>
      </a:hlink>
      <a:folHlink>
        <a:srgbClr val="FF73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theme>
</file>

<file path=ppt/theme/theme2.xml><?xml version="1.0" encoding="utf-8"?>
<a:theme xmlns:a="http://schemas.openxmlformats.org/drawingml/2006/main" name="1_XBID Templates">
  <a:themeElements>
    <a:clrScheme name="XBID">
      <a:dk1>
        <a:sysClr val="windowText" lastClr="000000"/>
      </a:dk1>
      <a:lt1>
        <a:sysClr val="window" lastClr="FFFFFF"/>
      </a:lt1>
      <a:dk2>
        <a:srgbClr val="DADADA"/>
      </a:dk2>
      <a:lt2>
        <a:srgbClr val="EDEDED"/>
      </a:lt2>
      <a:accent1>
        <a:srgbClr val="D70057"/>
      </a:accent1>
      <a:accent2>
        <a:srgbClr val="FF7300"/>
      </a:accent2>
      <a:accent3>
        <a:srgbClr val="BDBDBD"/>
      </a:accent3>
      <a:accent4>
        <a:srgbClr val="9D9D9D"/>
      </a:accent4>
      <a:accent5>
        <a:srgbClr val="646464"/>
      </a:accent5>
      <a:accent6>
        <a:srgbClr val="3C3C3C"/>
      </a:accent6>
      <a:hlink>
        <a:srgbClr val="D70057"/>
      </a:hlink>
      <a:folHlink>
        <a:srgbClr val="FF73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272</TotalTime>
  <Words>502</Words>
  <Application>Microsoft Office PowerPoint</Application>
  <PresentationFormat>Widescreen</PresentationFormat>
  <Paragraphs>103</Paragraphs>
  <Slides>4</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4</vt:i4>
      </vt:variant>
    </vt:vector>
  </HeadingPairs>
  <TitlesOfParts>
    <vt:vector size="11" baseType="lpstr">
      <vt:lpstr>MS PGothic</vt:lpstr>
      <vt:lpstr>Arial</vt:lpstr>
      <vt:lpstr>Calibri</vt:lpstr>
      <vt:lpstr>Symbol</vt:lpstr>
      <vt:lpstr>XBID Templates</vt:lpstr>
      <vt:lpstr>1_XBID Templates</vt:lpstr>
      <vt:lpstr>think-cell Folie</vt:lpstr>
      <vt:lpstr>Basic principles of the Trial Period (1/2)</vt:lpstr>
      <vt:lpstr>Basic principles of the Trial Period (2/2)</vt:lpstr>
      <vt:lpstr>Information on products, closing times, opening times of the product trading</vt:lpstr>
      <vt:lpstr>Test scenarios/Daily schedule</vt:lpstr>
    </vt:vector>
  </TitlesOfParts>
  <Company>APX-ENDEX/Belpex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Kick off Legal &amp; Contract TF</dc:title>
  <dc:creator>Tjitske Kramer</dc:creator>
  <cp:lastModifiedBy>Stjepan Kirigjija</cp:lastModifiedBy>
  <cp:revision>2565</cp:revision>
  <cp:lastPrinted>2012-11-12T07:39:19Z</cp:lastPrinted>
  <dcterms:created xsi:type="dcterms:W3CDTF">2012-03-01T10:29:33Z</dcterms:created>
  <dcterms:modified xsi:type="dcterms:W3CDTF">2019-08-20T08:02:55Z</dcterms:modified>
</cp:coreProperties>
</file>